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wma" ContentType="audio/x-ms-wma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8" r:id="rId3"/>
    <p:sldId id="260" r:id="rId5"/>
    <p:sldId id="262" r:id="rId6"/>
    <p:sldId id="264" r:id="rId7"/>
    <p:sldId id="266" r:id="rId8"/>
    <p:sldId id="268" r:id="rId9"/>
    <p:sldId id="272" r:id="rId10"/>
    <p:sldId id="274" r:id="rId11"/>
    <p:sldId id="275" r:id="rId12"/>
    <p:sldId id="276" r:id="rId13"/>
    <p:sldId id="277" r:id="rId14"/>
    <p:sldId id="282" r:id="rId15"/>
    <p:sldId id="284" r:id="rId16"/>
    <p:sldId id="288" r:id="rId17"/>
    <p:sldId id="289" r:id="rId18"/>
    <p:sldId id="290" r:id="rId19"/>
    <p:sldId id="291" r:id="rId20"/>
    <p:sldId id="292" r:id="rId21"/>
    <p:sldId id="294" r:id="rId22"/>
    <p:sldId id="296" r:id="rId23"/>
    <p:sldId id="295" r:id="rId24"/>
    <p:sldId id="298" r:id="rId25"/>
    <p:sldId id="300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0" Type="http://schemas.openxmlformats.org/officeDocument/2006/relationships/tags" Target="tags/tag19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514600" y="857250"/>
            <a:ext cx="4114800" cy="231457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4C8FEE-774F-412B-8D80-45EC4AA1A6D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4C8FEE-774F-412B-8D80-45EC4AA1A6D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4C8FEE-774F-412B-8D80-45EC4AA1A6D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4C8FEE-774F-412B-8D80-45EC4AA1A6D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4C8FEE-774F-412B-8D80-45EC4AA1A6D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4C8FEE-774F-412B-8D80-45EC4AA1A6D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4C8FEE-774F-412B-8D80-45EC4AA1A6D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ppt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5" y="0"/>
            <a:ext cx="12243435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5" y="0"/>
            <a:ext cx="12188388" cy="6857999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xStyles>
    <p:titleStyle>
      <a:lvl1pPr algn="ctr" defTabSz="1219200" rtl="0" eaLnBrk="1" latinLnBrk="0" hangingPunct="1">
        <a:spcBef>
          <a:spcPct val="0"/>
        </a:spcBef>
        <a:buNone/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4265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9200" rtl="0" eaLnBrk="1" latinLnBrk="0" hangingPunct="1">
        <a:spcBef>
          <a:spcPts val="130"/>
        </a:spcBef>
        <a:buFont typeface="Arial" panose="020B0604020202020204" pitchFamily="34" charset="0"/>
        <a:buChar char="–"/>
        <a:defRPr sz="3735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–"/>
        <a:defRPr sz="2665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»"/>
        <a:defRPr sz="2665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microsoft.com/office/2007/relationships/media" Target="../media/media1.wma"/><Relationship Id="rId3" Type="http://schemas.openxmlformats.org/officeDocument/2006/relationships/audio" Target="../media/media1.wma"/><Relationship Id="rId2" Type="http://schemas.openxmlformats.org/officeDocument/2006/relationships/image" Target="../media/image3.jpe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1.jpe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0.xml"/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9.jpe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2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10.xml"/><Relationship Id="rId8" Type="http://schemas.openxmlformats.org/officeDocument/2006/relationships/tags" Target="../tags/tag9.xml"/><Relationship Id="rId7" Type="http://schemas.openxmlformats.org/officeDocument/2006/relationships/tags" Target="../tags/tag8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9" Type="http://schemas.openxmlformats.org/officeDocument/2006/relationships/notesSlide" Target="../notesSlides/notesSlide8.xml"/><Relationship Id="rId18" Type="http://schemas.openxmlformats.org/officeDocument/2006/relationships/slideLayout" Target="../slideLayouts/slideLayout2.xml"/><Relationship Id="rId17" Type="http://schemas.openxmlformats.org/officeDocument/2006/relationships/tags" Target="../tags/tag18.xml"/><Relationship Id="rId16" Type="http://schemas.openxmlformats.org/officeDocument/2006/relationships/tags" Target="../tags/tag17.xml"/><Relationship Id="rId15" Type="http://schemas.openxmlformats.org/officeDocument/2006/relationships/tags" Target="../tags/tag16.xml"/><Relationship Id="rId14" Type="http://schemas.openxmlformats.org/officeDocument/2006/relationships/tags" Target="../tags/tag15.xml"/><Relationship Id="rId13" Type="http://schemas.openxmlformats.org/officeDocument/2006/relationships/tags" Target="../tags/tag14.xml"/><Relationship Id="rId12" Type="http://schemas.openxmlformats.org/officeDocument/2006/relationships/tags" Target="../tags/tag13.xml"/><Relationship Id="rId11" Type="http://schemas.openxmlformats.org/officeDocument/2006/relationships/tags" Target="../tags/tag12.xml"/><Relationship Id="rId10" Type="http://schemas.openxmlformats.org/officeDocument/2006/relationships/tags" Target="../tags/tag11.xml"/><Relationship Id="rId1" Type="http://schemas.openxmlformats.org/officeDocument/2006/relationships/tags" Target="../tags/tag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" name="图片 10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0"/>
            <a:ext cx="12188385" cy="6857999"/>
          </a:xfrm>
          <a:prstGeom prst="rect">
            <a:avLst/>
          </a:prstGeom>
        </p:spPr>
      </p:pic>
      <p:sp>
        <p:nvSpPr>
          <p:cNvPr id="110" name="TextBox 58"/>
          <p:cNvSpPr txBox="1"/>
          <p:nvPr/>
        </p:nvSpPr>
        <p:spPr>
          <a:xfrm>
            <a:off x="1991360" y="1340485"/>
            <a:ext cx="7044690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sz="6400" b="1" dirty="0">
                <a:latin typeface="方正尚酷简体" panose="03000509000000000000" pitchFamily="65" charset="-122"/>
                <a:ea typeface="方正尚酷简体" panose="03000509000000000000" pitchFamily="65" charset="-122"/>
              </a:rPr>
              <a:t>学前教育简笔画</a:t>
            </a:r>
            <a:endParaRPr lang="zh-CN" sz="6400" b="1" dirty="0">
              <a:latin typeface="方正尚酷简体" panose="03000509000000000000" pitchFamily="65" charset="-122"/>
              <a:ea typeface="方正尚酷简体" panose="03000509000000000000" pitchFamily="65" charset="-122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sz="6400" b="1" dirty="0">
                <a:latin typeface="方正尚酷简体" panose="03000509000000000000" pitchFamily="65" charset="-122"/>
                <a:ea typeface="方正尚酷简体" panose="03000509000000000000" pitchFamily="65" charset="-122"/>
              </a:rPr>
              <a:t>教程</a:t>
            </a:r>
            <a:endParaRPr lang="zh-CN" sz="6400" b="1" dirty="0">
              <a:latin typeface="方正尚酷简体" panose="03000509000000000000" pitchFamily="65" charset="-122"/>
              <a:ea typeface="方正尚酷简体" panose="03000509000000000000" pitchFamily="65" charset="-122"/>
            </a:endParaRPr>
          </a:p>
        </p:txBody>
      </p:sp>
      <p:pic>
        <p:nvPicPr>
          <p:cNvPr id="6" name="57d82d0e8bc94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822152" y="838804"/>
            <a:ext cx="812800" cy="812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1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479448" y="260073"/>
            <a:ext cx="2454636" cy="420370"/>
            <a:chOff x="568442" y="319364"/>
            <a:chExt cx="2454637" cy="420371"/>
          </a:xfrm>
        </p:grpSpPr>
        <p:sp>
          <p:nvSpPr>
            <p:cNvPr id="23" name="文本框 23"/>
            <p:cNvSpPr txBox="1"/>
            <p:nvPr/>
          </p:nvSpPr>
          <p:spPr>
            <a:xfrm>
              <a:off x="665958" y="319364"/>
              <a:ext cx="2357121" cy="4203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135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</a:rPr>
                <a:t>三、创编画的类型</a:t>
              </a:r>
              <a:endParaRPr lang="zh-CN" altLang="en-US" sz="2135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4" name="等腰三角形 23"/>
            <p:cNvSpPr/>
            <p:nvPr/>
          </p:nvSpPr>
          <p:spPr>
            <a:xfrm rot="16200000" flipH="1" flipV="1">
              <a:off x="492508" y="454911"/>
              <a:ext cx="304323" cy="152455"/>
            </a:xfrm>
            <a:prstGeom prst="triangle">
              <a:avLst/>
            </a:prstGeom>
            <a:solidFill>
              <a:schemeClr val="bg1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080808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8" name="TextBox 19"/>
          <p:cNvSpPr txBox="1"/>
          <p:nvPr/>
        </p:nvSpPr>
        <p:spPr>
          <a:xfrm>
            <a:off x="762635" y="1917700"/>
            <a:ext cx="4277995" cy="34163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1600" b="0" i="0" u="none" strike="noStrike" kern="0" cap="none" spc="0" normalizeH="0" baseline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（二）故事插画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737572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1600" b="0" i="0" u="none" strike="noStrike" kern="0" cap="none" spc="0" normalizeH="0" baseline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故事插画是根据故事情节发展的顺序，用多幅图画来讲述故事，通过画面的连续性再现完整的故事情节。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737572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1600" b="0" i="0" u="none" strike="noStrike" kern="0" cap="none" spc="0" normalizeH="0" baseline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一个故事的讲述往往伴随着几个角色的出现而展开，然后围绕主角产生故事内容。在用画面来描绘故事时，要抓住故事的精华部分进行创编，从一切可进入的地方展开画卷。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737572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27040" y="1600200"/>
            <a:ext cx="6162040" cy="44227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865" y="27940"/>
            <a:ext cx="12192000" cy="6860033"/>
          </a:xfrm>
          <a:prstGeom prst="rect">
            <a:avLst/>
          </a:prstGeom>
        </p:spPr>
      </p:pic>
      <p:sp>
        <p:nvSpPr>
          <p:cNvPr id="14" name="圆角矩形 13"/>
          <p:cNvSpPr/>
          <p:nvPr/>
        </p:nvSpPr>
        <p:spPr>
          <a:xfrm>
            <a:off x="2814688" y="2372883"/>
            <a:ext cx="6782304" cy="2086053"/>
          </a:xfrm>
          <a:prstGeom prst="roundRect">
            <a:avLst>
              <a:gd name="adj" fmla="val 50000"/>
            </a:avLst>
          </a:prstGeom>
          <a:noFill/>
          <a:ln w="3175" cap="flat" cmpd="sng" algn="ctr">
            <a:solidFill>
              <a:sysClr val="window" lastClr="FFFFFF">
                <a:lumMod val="75000"/>
              </a:sysClr>
            </a:solidFill>
            <a:prstDash val="solid"/>
          </a:ln>
          <a:effectLst>
            <a:innerShdw blurRad="114300">
              <a:prstClr val="black"/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 panose="020B0604030504040204"/>
              <a:ea typeface="微软雅黑" panose="020B0503020204020204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3121380" y="2660915"/>
            <a:ext cx="5968351" cy="1536171"/>
          </a:xfrm>
          <a:prstGeom prst="roundRect">
            <a:avLst>
              <a:gd name="adj" fmla="val 50000"/>
            </a:avLst>
          </a:prstGeom>
          <a:solidFill>
            <a:srgbClr val="F09E17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 panose="020B0604030504040204"/>
              <a:ea typeface="微软雅黑" panose="020B0503020204020204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3436729" y="2808739"/>
            <a:ext cx="1298713" cy="1298713"/>
          </a:xfrm>
          <a:prstGeom prst="ellipse">
            <a:avLst/>
          </a:prstGeom>
          <a:gradFill>
            <a:gsLst>
              <a:gs pos="50000">
                <a:srgbClr val="ECECEC"/>
              </a:gs>
              <a:gs pos="0">
                <a:srgbClr val="E2E2E2"/>
              </a:gs>
              <a:gs pos="100000">
                <a:sysClr val="window" lastClr="FFFFFF"/>
              </a:gs>
            </a:gsLst>
            <a:lin ang="18900000" scaled="1"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charset="-122"/>
              </a:rPr>
              <a:t>02</a:t>
            </a:r>
            <a:endParaRPr kumimoji="0" lang="zh-CN" altLang="en-US" sz="4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Impact" panose="020B0806030902050204" pitchFamily="34" charset="0"/>
              <a:ea typeface="微软雅黑" panose="020B050302020402020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017406" y="2921767"/>
            <a:ext cx="3535680" cy="10147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000" spc="300" dirty="0">
                <a:solidFill>
                  <a:prstClr val="white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</a:rPr>
              <a:t>任务二 </a:t>
            </a:r>
            <a:endParaRPr lang="zh-CN" altLang="en-US" sz="3000" spc="300" dirty="0">
              <a:solidFill>
                <a:prstClr val="white"/>
              </a:solidFill>
              <a:latin typeface="方正尚酷简体" panose="03000509000000000000" pitchFamily="65" charset="-122"/>
              <a:ea typeface="方正尚酷简体" panose="03000509000000000000" pitchFamily="65" charset="-122"/>
            </a:endParaRPr>
          </a:p>
          <a:p>
            <a:pPr algn="ctr"/>
            <a:r>
              <a:rPr lang="zh-CN" altLang="en-US" sz="3000" spc="300" dirty="0">
                <a:solidFill>
                  <a:prstClr val="white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</a:rPr>
              <a:t>创编的过程和方法</a:t>
            </a:r>
            <a:endParaRPr lang="zh-CN" altLang="en-US" sz="3000" spc="300" dirty="0">
              <a:solidFill>
                <a:prstClr val="white"/>
              </a:solidFill>
              <a:latin typeface="方正尚酷简体" panose="03000509000000000000" pitchFamily="65" charset="-122"/>
              <a:ea typeface="方正尚酷简体" panose="03000509000000000000" pitchFamily="65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bldLvl="0" animBg="1"/>
      <p:bldP spid="16" grpId="0" bldLvl="0" animBg="1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AutoShape 10"/>
          <p:cNvSpPr>
            <a:spLocks noChangeArrowheads="1"/>
          </p:cNvSpPr>
          <p:nvPr/>
        </p:nvSpPr>
        <p:spPr bwMode="auto">
          <a:xfrm rot="16200000">
            <a:off x="5394476" y="-1857264"/>
            <a:ext cx="1691080" cy="11233248"/>
          </a:xfrm>
          <a:prstGeom prst="downArrow">
            <a:avLst>
              <a:gd name="adj1" fmla="val 49065"/>
              <a:gd name="adj2" fmla="val 44827"/>
            </a:avLst>
          </a:prstGeom>
          <a:solidFill>
            <a:sysClr val="window" lastClr="FFFFFF">
              <a:lumMod val="75000"/>
            </a:sysClr>
          </a:solidFill>
          <a:ln>
            <a:noFill/>
          </a:ln>
        </p:spPr>
        <p:txBody>
          <a:bodyPr vert="eaVert" lIns="110413" tIns="55206" rIns="110413" bIns="55206"/>
          <a:lstStyle/>
          <a:p>
            <a:pPr>
              <a:defRPr/>
            </a:pPr>
            <a:endParaRPr lang="zh-CN" altLang="en-US" sz="2535" kern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8" name="组合 27"/>
          <p:cNvGrpSpPr/>
          <p:nvPr/>
        </p:nvGrpSpPr>
        <p:grpSpPr bwMode="auto">
          <a:xfrm>
            <a:off x="3791744" y="2871715"/>
            <a:ext cx="2054273" cy="1861361"/>
            <a:chOff x="1214414" y="2786058"/>
            <a:chExt cx="1935848" cy="1751017"/>
          </a:xfrm>
        </p:grpSpPr>
        <p:grpSp>
          <p:nvGrpSpPr>
            <p:cNvPr id="29" name="Group 6"/>
            <p:cNvGrpSpPr/>
            <p:nvPr/>
          </p:nvGrpSpPr>
          <p:grpSpPr bwMode="auto">
            <a:xfrm>
              <a:off x="1295400" y="2786058"/>
              <a:ext cx="1753450" cy="1751017"/>
              <a:chOff x="1823" y="2371"/>
              <a:chExt cx="1801" cy="1801"/>
            </a:xfrm>
          </p:grpSpPr>
          <p:sp>
            <p:nvSpPr>
              <p:cNvPr id="31" name="Oval 7"/>
              <p:cNvSpPr>
                <a:spLocks noChangeArrowheads="1"/>
              </p:cNvSpPr>
              <p:nvPr/>
            </p:nvSpPr>
            <p:spPr bwMode="auto">
              <a:xfrm>
                <a:off x="1823" y="2371"/>
                <a:ext cx="1801" cy="1801"/>
              </a:xfrm>
              <a:prstGeom prst="ellipse">
                <a:avLst/>
              </a:prstGeom>
              <a:solidFill>
                <a:srgbClr val="D8D8D8">
                  <a:alpha val="48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1865" kern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2" name="Oval 8"/>
              <p:cNvSpPr>
                <a:spLocks noChangeArrowheads="1"/>
              </p:cNvSpPr>
              <p:nvPr/>
            </p:nvSpPr>
            <p:spPr bwMode="auto">
              <a:xfrm>
                <a:off x="1945" y="2493"/>
                <a:ext cx="1556" cy="1556"/>
              </a:xfrm>
              <a:prstGeom prst="ellipse">
                <a:avLst/>
              </a:prstGeom>
              <a:solidFill>
                <a:srgbClr val="F09E17"/>
              </a:solidFill>
              <a:ln w="38100">
                <a:solidFill>
                  <a:srgbClr val="FFFFFF"/>
                </a:solidFill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865" kern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30" name="Text Box 9"/>
            <p:cNvSpPr txBox="1">
              <a:spLocks noChangeArrowheads="1"/>
            </p:cNvSpPr>
            <p:nvPr/>
          </p:nvSpPr>
          <p:spPr bwMode="auto">
            <a:xfrm>
              <a:off x="1214414" y="3533074"/>
              <a:ext cx="1935848" cy="6201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865" b="1" kern="0" dirty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rPr>
                <a:t>二、构图</a:t>
              </a:r>
              <a:endParaRPr lang="zh-CN" altLang="en-US" sz="1865" b="1" kern="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 bwMode="auto">
          <a:xfrm>
            <a:off x="6183621" y="2871715"/>
            <a:ext cx="2054272" cy="1861361"/>
            <a:chOff x="1214414" y="2786058"/>
            <a:chExt cx="1935848" cy="1751017"/>
          </a:xfrm>
        </p:grpSpPr>
        <p:grpSp>
          <p:nvGrpSpPr>
            <p:cNvPr id="34" name="Group 6"/>
            <p:cNvGrpSpPr/>
            <p:nvPr/>
          </p:nvGrpSpPr>
          <p:grpSpPr bwMode="auto">
            <a:xfrm>
              <a:off x="1295400" y="2786058"/>
              <a:ext cx="1753450" cy="1751017"/>
              <a:chOff x="1823" y="2371"/>
              <a:chExt cx="1801" cy="1801"/>
            </a:xfrm>
          </p:grpSpPr>
          <p:sp>
            <p:nvSpPr>
              <p:cNvPr id="36" name="Oval 7"/>
              <p:cNvSpPr>
                <a:spLocks noChangeArrowheads="1"/>
              </p:cNvSpPr>
              <p:nvPr/>
            </p:nvSpPr>
            <p:spPr bwMode="auto">
              <a:xfrm>
                <a:off x="1823" y="2371"/>
                <a:ext cx="1801" cy="1801"/>
              </a:xfrm>
              <a:prstGeom prst="ellipse">
                <a:avLst/>
              </a:prstGeom>
              <a:solidFill>
                <a:srgbClr val="D8D8D8">
                  <a:alpha val="48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1865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7" name="Oval 8"/>
              <p:cNvSpPr>
                <a:spLocks noChangeArrowheads="1"/>
              </p:cNvSpPr>
              <p:nvPr/>
            </p:nvSpPr>
            <p:spPr bwMode="auto">
              <a:xfrm>
                <a:off x="1945" y="2493"/>
                <a:ext cx="1556" cy="1556"/>
              </a:xfrm>
              <a:prstGeom prst="ellipse">
                <a:avLst/>
              </a:prstGeom>
              <a:solidFill>
                <a:srgbClr val="43C0D4"/>
              </a:solidFill>
              <a:ln w="38100">
                <a:solidFill>
                  <a:srgbClr val="FFFFFF"/>
                </a:solidFill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865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35" name="Text Box 9"/>
            <p:cNvSpPr txBox="1">
              <a:spLocks noChangeArrowheads="1"/>
            </p:cNvSpPr>
            <p:nvPr/>
          </p:nvSpPr>
          <p:spPr bwMode="auto">
            <a:xfrm>
              <a:off x="1214414" y="3514026"/>
              <a:ext cx="1935848" cy="6201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865" b="1" dirty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rPr>
                <a:t>三、正稿绘制</a:t>
              </a:r>
              <a:endParaRPr lang="zh-CN" altLang="en-US" sz="1865" b="1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 bwMode="auto">
          <a:xfrm>
            <a:off x="8572023" y="2871715"/>
            <a:ext cx="2054273" cy="1861361"/>
            <a:chOff x="1214414" y="2786058"/>
            <a:chExt cx="1935848" cy="1751017"/>
          </a:xfrm>
        </p:grpSpPr>
        <p:grpSp>
          <p:nvGrpSpPr>
            <p:cNvPr id="39" name="Group 6"/>
            <p:cNvGrpSpPr/>
            <p:nvPr/>
          </p:nvGrpSpPr>
          <p:grpSpPr bwMode="auto">
            <a:xfrm>
              <a:off x="1295400" y="2786058"/>
              <a:ext cx="1753450" cy="1751017"/>
              <a:chOff x="1823" y="2371"/>
              <a:chExt cx="1801" cy="1801"/>
            </a:xfrm>
          </p:grpSpPr>
          <p:sp>
            <p:nvSpPr>
              <p:cNvPr id="41" name="Oval 7"/>
              <p:cNvSpPr>
                <a:spLocks noChangeArrowheads="1"/>
              </p:cNvSpPr>
              <p:nvPr/>
            </p:nvSpPr>
            <p:spPr bwMode="auto">
              <a:xfrm>
                <a:off x="1823" y="2371"/>
                <a:ext cx="1801" cy="1801"/>
              </a:xfrm>
              <a:prstGeom prst="ellipse">
                <a:avLst/>
              </a:prstGeom>
              <a:solidFill>
                <a:srgbClr val="D8D8D8">
                  <a:alpha val="48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1865" kern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42" name="Oval 8"/>
              <p:cNvSpPr>
                <a:spLocks noChangeArrowheads="1"/>
              </p:cNvSpPr>
              <p:nvPr/>
            </p:nvSpPr>
            <p:spPr bwMode="auto">
              <a:xfrm>
                <a:off x="1945" y="2493"/>
                <a:ext cx="1556" cy="1556"/>
              </a:xfrm>
              <a:prstGeom prst="ellipse">
                <a:avLst/>
              </a:prstGeom>
              <a:solidFill>
                <a:srgbClr val="6AB73E"/>
              </a:solidFill>
              <a:ln w="38100">
                <a:solidFill>
                  <a:srgbClr val="FFFFFF"/>
                </a:solidFill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865" kern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40" name="Text Box 9"/>
            <p:cNvSpPr txBox="1">
              <a:spLocks noChangeArrowheads="1"/>
            </p:cNvSpPr>
            <p:nvPr/>
          </p:nvSpPr>
          <p:spPr bwMode="auto">
            <a:xfrm>
              <a:off x="1214414" y="3496890"/>
              <a:ext cx="1935848" cy="6201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865" b="1" kern="0" dirty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rPr>
                <a:t>四、制作完成</a:t>
              </a:r>
              <a:endParaRPr lang="zh-CN" altLang="en-US" sz="1865" b="1" kern="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43" name="组合 40"/>
          <p:cNvGrpSpPr/>
          <p:nvPr/>
        </p:nvGrpSpPr>
        <p:grpSpPr bwMode="auto">
          <a:xfrm>
            <a:off x="1391477" y="2871715"/>
            <a:ext cx="2054273" cy="1861361"/>
            <a:chOff x="1214414" y="2786058"/>
            <a:chExt cx="1935848" cy="1751017"/>
          </a:xfrm>
        </p:grpSpPr>
        <p:grpSp>
          <p:nvGrpSpPr>
            <p:cNvPr id="44" name="Group 6"/>
            <p:cNvGrpSpPr/>
            <p:nvPr/>
          </p:nvGrpSpPr>
          <p:grpSpPr bwMode="auto">
            <a:xfrm>
              <a:off x="1295400" y="2786058"/>
              <a:ext cx="1753450" cy="1751017"/>
              <a:chOff x="1823" y="2371"/>
              <a:chExt cx="1801" cy="1801"/>
            </a:xfrm>
          </p:grpSpPr>
          <p:sp>
            <p:nvSpPr>
              <p:cNvPr id="46" name="Oval 7"/>
              <p:cNvSpPr>
                <a:spLocks noChangeArrowheads="1"/>
              </p:cNvSpPr>
              <p:nvPr/>
            </p:nvSpPr>
            <p:spPr bwMode="auto">
              <a:xfrm>
                <a:off x="1823" y="2371"/>
                <a:ext cx="1801" cy="1801"/>
              </a:xfrm>
              <a:prstGeom prst="ellipse">
                <a:avLst/>
              </a:prstGeom>
              <a:solidFill>
                <a:srgbClr val="D8D8D8">
                  <a:alpha val="48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1865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47" name="Oval 8"/>
              <p:cNvSpPr>
                <a:spLocks noChangeArrowheads="1"/>
              </p:cNvSpPr>
              <p:nvPr/>
            </p:nvSpPr>
            <p:spPr bwMode="auto">
              <a:xfrm>
                <a:off x="1946" y="2493"/>
                <a:ext cx="1556" cy="1556"/>
              </a:xfrm>
              <a:prstGeom prst="ellipse">
                <a:avLst/>
              </a:prstGeom>
              <a:solidFill>
                <a:srgbClr val="E76668"/>
              </a:solidFill>
              <a:ln w="38100">
                <a:solidFill>
                  <a:srgbClr val="FFFFFF"/>
                </a:solidFill>
                <a:round/>
              </a:ln>
            </p:spPr>
            <p:txBody>
              <a:bodyPr/>
              <a:lstStyle/>
              <a:p>
                <a:endParaRPr lang="zh-CN" altLang="en-US" sz="1865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45" name="Text Box 9"/>
            <p:cNvSpPr txBox="1">
              <a:spLocks noChangeArrowheads="1"/>
            </p:cNvSpPr>
            <p:nvPr/>
          </p:nvSpPr>
          <p:spPr bwMode="auto">
            <a:xfrm>
              <a:off x="1214414" y="3496890"/>
              <a:ext cx="1935848" cy="6201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865" b="1" dirty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rPr>
                <a:t>一、构思</a:t>
              </a:r>
              <a:endParaRPr lang="zh-CN" altLang="en-US" sz="1865" b="1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48" name="矩形标注 47"/>
          <p:cNvSpPr/>
          <p:nvPr/>
        </p:nvSpPr>
        <p:spPr>
          <a:xfrm>
            <a:off x="3773049" y="5069272"/>
            <a:ext cx="2700000" cy="55271"/>
          </a:xfrm>
          <a:prstGeom prst="wedgeRectCallout">
            <a:avLst>
              <a:gd name="adj1" fmla="val -17526"/>
              <a:gd name="adj2" fmla="val -509465"/>
            </a:avLst>
          </a:prstGeom>
          <a:solidFill>
            <a:srgbClr val="A5A5A5"/>
          </a:solidFill>
          <a:ln w="25400" cap="flat" cmpd="sng" algn="ctr">
            <a:noFill/>
            <a:prstDash val="solid"/>
          </a:ln>
          <a:effectLst/>
        </p:spPr>
        <p:txBody>
          <a:bodyPr lIns="110413" tIns="55206" rIns="110413" bIns="55206" rtlCol="0" anchor="ctr"/>
          <a:lstStyle/>
          <a:p>
            <a:pPr algn="ctr">
              <a:defRPr/>
            </a:pPr>
            <a:endParaRPr lang="zh-CN" altLang="en-US" sz="2400" kern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9" name="矩形标注 48"/>
          <p:cNvSpPr/>
          <p:nvPr/>
        </p:nvSpPr>
        <p:spPr>
          <a:xfrm>
            <a:off x="1758896" y="2452677"/>
            <a:ext cx="2700000" cy="77540"/>
          </a:xfrm>
          <a:prstGeom prst="wedgeRectCallout">
            <a:avLst>
              <a:gd name="adj1" fmla="val -23398"/>
              <a:gd name="adj2" fmla="val 403291"/>
            </a:avLst>
          </a:prstGeom>
          <a:solidFill>
            <a:sysClr val="window" lastClr="FFFFFF">
              <a:lumMod val="75000"/>
            </a:sysClr>
          </a:solidFill>
          <a:ln w="25400" cap="flat" cmpd="sng" algn="ctr">
            <a:noFill/>
            <a:prstDash val="solid"/>
          </a:ln>
          <a:effectLst/>
        </p:spPr>
        <p:txBody>
          <a:bodyPr lIns="110413" tIns="55206" rIns="110413" bIns="55206" rtlCol="0" anchor="ctr"/>
          <a:lstStyle/>
          <a:p>
            <a:pPr algn="ctr">
              <a:defRPr/>
            </a:pPr>
            <a:endParaRPr lang="zh-CN" altLang="en-US" sz="2400" kern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0" name="Rectangle 28"/>
          <p:cNvSpPr>
            <a:spLocks noChangeArrowheads="1"/>
          </p:cNvSpPr>
          <p:nvPr/>
        </p:nvSpPr>
        <p:spPr bwMode="auto">
          <a:xfrm>
            <a:off x="3672205" y="5200015"/>
            <a:ext cx="3042920" cy="1464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10413" tIns="55206" rIns="110413" bIns="55206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65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charset="-122"/>
                <a:ea typeface="微软雅黑" panose="020B0503020204020204" charset="-122"/>
              </a:rPr>
              <a:t>构图时先用草图进行简单的勾画和位置安排，事先了解画面的布局安排，然后通过草图推敲形象和画面的整体效果，这样可以节省大面积修改的时间。</a:t>
            </a:r>
            <a:endParaRPr lang="zh-CN" altLang="en-US" sz="1465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1" name="Rectangle 28"/>
          <p:cNvSpPr>
            <a:spLocks noChangeArrowheads="1"/>
          </p:cNvSpPr>
          <p:nvPr/>
        </p:nvSpPr>
        <p:spPr bwMode="auto">
          <a:xfrm>
            <a:off x="1758950" y="1209675"/>
            <a:ext cx="2827020" cy="119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10413" tIns="55206" rIns="110413" bIns="55206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65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charset="-122"/>
                <a:ea typeface="微软雅黑" panose="020B0503020204020204" charset="-122"/>
              </a:rPr>
              <a:t>在创编前要了解内容，确定表现情节，选取关键部分。例如，要确定分成几幅画进行表现，以什么为主角等。</a:t>
            </a:r>
            <a:endParaRPr lang="zh-CN" altLang="en-US" sz="1465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2" name="矩形标注 51"/>
          <p:cNvSpPr/>
          <p:nvPr/>
        </p:nvSpPr>
        <p:spPr>
          <a:xfrm>
            <a:off x="6486957" y="2452677"/>
            <a:ext cx="2700000" cy="77540"/>
          </a:xfrm>
          <a:prstGeom prst="wedgeRectCallout">
            <a:avLst>
              <a:gd name="adj1" fmla="val -23398"/>
              <a:gd name="adj2" fmla="val 403291"/>
            </a:avLst>
          </a:prstGeom>
          <a:solidFill>
            <a:srgbClr val="A5A5A5"/>
          </a:solidFill>
          <a:ln w="25400" cap="flat" cmpd="sng" algn="ctr">
            <a:noFill/>
            <a:prstDash val="solid"/>
          </a:ln>
          <a:effectLst/>
        </p:spPr>
        <p:txBody>
          <a:bodyPr lIns="110413" tIns="55206" rIns="110413" bIns="55206" rtlCol="0" anchor="ctr"/>
          <a:lstStyle/>
          <a:p>
            <a:pPr algn="ctr">
              <a:defRPr/>
            </a:pPr>
            <a:endParaRPr lang="zh-CN" altLang="en-US" sz="2400" kern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3" name="Rectangle 28"/>
          <p:cNvSpPr>
            <a:spLocks noChangeArrowheads="1"/>
          </p:cNvSpPr>
          <p:nvPr/>
        </p:nvSpPr>
        <p:spPr bwMode="auto">
          <a:xfrm>
            <a:off x="6395720" y="1209675"/>
            <a:ext cx="2867025" cy="119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10413" tIns="55206" rIns="110413" bIns="55206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65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charset="-122"/>
                <a:ea typeface="微软雅黑" panose="020B0503020204020204" charset="-122"/>
              </a:rPr>
              <a:t>完成草图后，可以准备绘制正稿。在动手之前要准备好相关的参考资料，并根据实际需要对形象进行修改和调整。</a:t>
            </a:r>
            <a:endParaRPr lang="zh-CN" altLang="en-US" sz="1465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4" name="矩形标注 53"/>
          <p:cNvSpPr/>
          <p:nvPr/>
        </p:nvSpPr>
        <p:spPr>
          <a:xfrm>
            <a:off x="9016379" y="5069272"/>
            <a:ext cx="2700000" cy="55271"/>
          </a:xfrm>
          <a:prstGeom prst="wedgeRectCallout">
            <a:avLst>
              <a:gd name="adj1" fmla="val -17526"/>
              <a:gd name="adj2" fmla="val -509465"/>
            </a:avLst>
          </a:prstGeom>
          <a:solidFill>
            <a:srgbClr val="A5A5A5"/>
          </a:solidFill>
          <a:ln w="25400" cap="flat" cmpd="sng" algn="ctr">
            <a:noFill/>
            <a:prstDash val="solid"/>
          </a:ln>
          <a:effectLst/>
        </p:spPr>
        <p:txBody>
          <a:bodyPr lIns="110413" tIns="55206" rIns="110413" bIns="55206" rtlCol="0" anchor="ctr"/>
          <a:lstStyle/>
          <a:p>
            <a:pPr algn="ctr">
              <a:defRPr/>
            </a:pPr>
            <a:endParaRPr lang="zh-CN" altLang="en-US" sz="2400" kern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5" name="Rectangle 28"/>
          <p:cNvSpPr>
            <a:spLocks noChangeArrowheads="1"/>
          </p:cNvSpPr>
          <p:nvPr/>
        </p:nvSpPr>
        <p:spPr bwMode="auto">
          <a:xfrm>
            <a:off x="8991600" y="5115560"/>
            <a:ext cx="2988310" cy="1464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10413" tIns="55206" rIns="110413" bIns="55206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65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charset="-122"/>
                <a:ea typeface="微软雅黑" panose="020B0503020204020204" charset="-122"/>
              </a:rPr>
              <a:t>画完正稿的铅笔稿后，要审视画面的整体效果，检查画面的均衡、层次和节奏等方面是否还要进行调整，等这些都确定后再用记号笔或水彩笔加以描绘上色。</a:t>
            </a:r>
            <a:endParaRPr lang="zh-CN" altLang="en-US" sz="1465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5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5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4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6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8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0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000"/>
                            </p:stCondLst>
                            <p:childTnLst>
                              <p:par>
                                <p:cTn id="62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6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500"/>
                            </p:stCondLst>
                            <p:childTnLst>
                              <p:par>
                                <p:cTn id="66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0"/>
                            </p:stCondLst>
                            <p:childTnLst>
                              <p:par>
                                <p:cTn id="71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2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3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4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5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6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500"/>
                            </p:stCondLst>
                            <p:childTnLst>
                              <p:par>
                                <p:cTn id="78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8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000"/>
                            </p:stCondLst>
                            <p:childTnLst>
                              <p:par>
                                <p:cTn id="8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500"/>
                            </p:stCondLst>
                            <p:childTnLst>
                              <p:par>
                                <p:cTn id="87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8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9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0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1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2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7000"/>
                            </p:stCondLst>
                            <p:childTnLst>
                              <p:par>
                                <p:cTn id="94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9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48" grpId="0" bldLvl="0" animBg="1"/>
      <p:bldP spid="48" grpId="1" bldLvl="0" animBg="1"/>
      <p:bldP spid="49" grpId="0" bldLvl="0" animBg="1"/>
      <p:bldP spid="49" grpId="1" bldLvl="0" animBg="1"/>
      <p:bldP spid="50" grpId="0"/>
      <p:bldP spid="51" grpId="0"/>
      <p:bldP spid="52" grpId="0" bldLvl="0" animBg="1"/>
      <p:bldP spid="52" grpId="1" bldLvl="0" animBg="1"/>
      <p:bldP spid="53" grpId="0"/>
      <p:bldP spid="54" grpId="0" bldLvl="0" animBg="1"/>
      <p:bldP spid="54" grpId="1" bldLvl="0" animBg="1"/>
      <p:bldP spid="5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865" y="27940"/>
            <a:ext cx="12192000" cy="6860033"/>
          </a:xfrm>
          <a:prstGeom prst="rect">
            <a:avLst/>
          </a:prstGeom>
        </p:spPr>
      </p:pic>
      <p:sp>
        <p:nvSpPr>
          <p:cNvPr id="14" name="圆角矩形 13"/>
          <p:cNvSpPr/>
          <p:nvPr/>
        </p:nvSpPr>
        <p:spPr>
          <a:xfrm>
            <a:off x="2814688" y="2372883"/>
            <a:ext cx="6782304" cy="2086053"/>
          </a:xfrm>
          <a:prstGeom prst="roundRect">
            <a:avLst>
              <a:gd name="adj" fmla="val 50000"/>
            </a:avLst>
          </a:prstGeom>
          <a:noFill/>
          <a:ln w="3175" cap="flat" cmpd="sng" algn="ctr">
            <a:solidFill>
              <a:sysClr val="window" lastClr="FFFFFF">
                <a:lumMod val="75000"/>
              </a:sysClr>
            </a:solidFill>
            <a:prstDash val="solid"/>
          </a:ln>
          <a:effectLst>
            <a:innerShdw blurRad="114300">
              <a:prstClr val="black"/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 panose="020B0604030504040204"/>
              <a:ea typeface="微软雅黑" panose="020B0503020204020204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3121380" y="2660915"/>
            <a:ext cx="5968351" cy="1536171"/>
          </a:xfrm>
          <a:prstGeom prst="roundRect">
            <a:avLst>
              <a:gd name="adj" fmla="val 50000"/>
            </a:avLst>
          </a:prstGeom>
          <a:solidFill>
            <a:srgbClr val="F09E17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 panose="020B0604030504040204"/>
              <a:ea typeface="微软雅黑" panose="020B0503020204020204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3436729" y="2808739"/>
            <a:ext cx="1298713" cy="1298713"/>
          </a:xfrm>
          <a:prstGeom prst="ellipse">
            <a:avLst/>
          </a:prstGeom>
          <a:gradFill>
            <a:gsLst>
              <a:gs pos="50000">
                <a:srgbClr val="ECECEC"/>
              </a:gs>
              <a:gs pos="0">
                <a:srgbClr val="E2E2E2"/>
              </a:gs>
              <a:gs pos="100000">
                <a:sysClr val="window" lastClr="FFFFFF"/>
              </a:gs>
            </a:gsLst>
            <a:lin ang="18900000" scaled="1"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charset="-122"/>
              </a:rPr>
              <a:t>03</a:t>
            </a:r>
            <a:endParaRPr kumimoji="0" lang="zh-CN" altLang="en-US" sz="4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Impact" panose="020B0806030902050204" pitchFamily="34" charset="0"/>
              <a:ea typeface="微软雅黑" panose="020B050302020402020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436506" y="2921767"/>
            <a:ext cx="2697480" cy="10147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000" spc="300" dirty="0">
                <a:solidFill>
                  <a:prstClr val="white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</a:rPr>
              <a:t>任务三 </a:t>
            </a:r>
            <a:endParaRPr lang="zh-CN" altLang="en-US" sz="3000" spc="300" dirty="0">
              <a:solidFill>
                <a:prstClr val="white"/>
              </a:solidFill>
              <a:latin typeface="方正尚酷简体" panose="03000509000000000000" pitchFamily="65" charset="-122"/>
              <a:ea typeface="方正尚酷简体" panose="03000509000000000000" pitchFamily="65" charset="-122"/>
            </a:endParaRPr>
          </a:p>
          <a:p>
            <a:pPr algn="ctr"/>
            <a:r>
              <a:rPr lang="zh-CN" altLang="en-US" sz="3000" spc="300" dirty="0">
                <a:solidFill>
                  <a:prstClr val="white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</a:rPr>
              <a:t>创编案例分析</a:t>
            </a:r>
            <a:endParaRPr lang="zh-CN" altLang="en-US" sz="3000" spc="300" dirty="0">
              <a:solidFill>
                <a:prstClr val="white"/>
              </a:solidFill>
              <a:latin typeface="方正尚酷简体" panose="03000509000000000000" pitchFamily="65" charset="-122"/>
              <a:ea typeface="方正尚酷简体" panose="03000509000000000000" pitchFamily="65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bldLvl="0" animBg="1"/>
      <p:bldP spid="16" grpId="0" bldLvl="0" animBg="1"/>
      <p:bldP spid="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Box 46"/>
          <p:cNvSpPr txBox="1"/>
          <p:nvPr/>
        </p:nvSpPr>
        <p:spPr>
          <a:xfrm>
            <a:off x="9947630" y="873915"/>
            <a:ext cx="551815" cy="22250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输入相关文标题</a:t>
            </a:r>
            <a:endParaRPr lang="zh-CN" altLang="en-US" sz="2400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3" name="菱形 42"/>
          <p:cNvSpPr/>
          <p:nvPr/>
        </p:nvSpPr>
        <p:spPr>
          <a:xfrm>
            <a:off x="623392" y="840515"/>
            <a:ext cx="5088565" cy="5088565"/>
          </a:xfrm>
          <a:prstGeom prst="diamond">
            <a:avLst/>
          </a:prstGeom>
          <a:solidFill>
            <a:srgbClr val="C1C1C1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8" name="圆角矩形 47"/>
          <p:cNvSpPr/>
          <p:nvPr/>
        </p:nvSpPr>
        <p:spPr>
          <a:xfrm>
            <a:off x="3365379" y="1512590"/>
            <a:ext cx="1824203" cy="1824203"/>
          </a:xfrm>
          <a:prstGeom prst="roundRect">
            <a:avLst/>
          </a:prstGeom>
          <a:solidFill>
            <a:srgbClr val="F09E17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9" name="圆角矩形 48"/>
          <p:cNvSpPr/>
          <p:nvPr/>
        </p:nvSpPr>
        <p:spPr>
          <a:xfrm>
            <a:off x="1199456" y="3528814"/>
            <a:ext cx="1824203" cy="1824203"/>
          </a:xfrm>
          <a:prstGeom prst="roundRect">
            <a:avLst/>
          </a:prstGeom>
          <a:solidFill>
            <a:srgbClr val="43C0D4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0" name="圆角矩形 49"/>
          <p:cNvSpPr/>
          <p:nvPr/>
        </p:nvSpPr>
        <p:spPr>
          <a:xfrm>
            <a:off x="1199456" y="1512590"/>
            <a:ext cx="1824203" cy="1824203"/>
          </a:xfrm>
          <a:prstGeom prst="roundRect">
            <a:avLst/>
          </a:prstGeom>
          <a:solidFill>
            <a:srgbClr val="E76668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1" name="圆角矩形 50"/>
          <p:cNvSpPr/>
          <p:nvPr/>
        </p:nvSpPr>
        <p:spPr>
          <a:xfrm>
            <a:off x="3365379" y="3528814"/>
            <a:ext cx="1824203" cy="1824203"/>
          </a:xfrm>
          <a:prstGeom prst="roundRect">
            <a:avLst/>
          </a:prstGeom>
          <a:solidFill>
            <a:srgbClr val="6AB73E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2" name="TextBox 11"/>
          <p:cNvSpPr txBox="1"/>
          <p:nvPr/>
        </p:nvSpPr>
        <p:spPr>
          <a:xfrm>
            <a:off x="1583503" y="1572211"/>
            <a:ext cx="998220" cy="1732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665" b="1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S</a:t>
            </a:r>
            <a:endParaRPr lang="zh-CN" altLang="en-US" sz="10665" b="1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3" name="TextBox 12"/>
          <p:cNvSpPr txBox="1"/>
          <p:nvPr/>
        </p:nvSpPr>
        <p:spPr>
          <a:xfrm>
            <a:off x="3431719" y="1572211"/>
            <a:ext cx="1641475" cy="1732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665" b="1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W</a:t>
            </a:r>
            <a:endParaRPr lang="zh-CN" altLang="en-US" sz="10665" b="1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4" name="TextBox 13"/>
          <p:cNvSpPr txBox="1"/>
          <p:nvPr/>
        </p:nvSpPr>
        <p:spPr>
          <a:xfrm>
            <a:off x="1428468" y="3568994"/>
            <a:ext cx="1291590" cy="1732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665" b="1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O</a:t>
            </a:r>
            <a:endParaRPr lang="zh-CN" altLang="en-US" sz="10665" b="1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5" name="TextBox 14"/>
          <p:cNvSpPr txBox="1"/>
          <p:nvPr/>
        </p:nvSpPr>
        <p:spPr>
          <a:xfrm>
            <a:off x="3726905" y="3588435"/>
            <a:ext cx="1030605" cy="1732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665" b="1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T</a:t>
            </a:r>
            <a:endParaRPr lang="zh-CN" altLang="en-US" sz="10665" b="1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6" name="TextBox 15"/>
          <p:cNvSpPr txBox="1"/>
          <p:nvPr/>
        </p:nvSpPr>
        <p:spPr bwMode="auto">
          <a:xfrm>
            <a:off x="6456045" y="1371600"/>
            <a:ext cx="5339080" cy="6813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charset="-122"/>
                <a:ea typeface="微软雅黑" panose="020B0503020204020204" charset="-122"/>
              </a:rPr>
              <a:t>这首儿歌的重点是小猫戴铃铛，所以可以把小猫作为插图的主体。</a:t>
            </a:r>
            <a:endParaRPr lang="zh-CN" altLang="en-US" sz="1600" dirty="0">
              <a:solidFill>
                <a:prstClr val="black">
                  <a:lumMod val="95000"/>
                  <a:lumOff val="5000"/>
                </a:prst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7" name="矩形 56"/>
          <p:cNvSpPr/>
          <p:nvPr/>
        </p:nvSpPr>
        <p:spPr bwMode="auto">
          <a:xfrm>
            <a:off x="6475095" y="988695"/>
            <a:ext cx="532003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b="1" dirty="0">
                <a:solidFill>
                  <a:srgbClr val="E76668"/>
                </a:solidFill>
                <a:latin typeface="微软雅黑" panose="020B0503020204020204" charset="-122"/>
                <a:ea typeface="微软雅黑" panose="020B0503020204020204" charset="-122"/>
              </a:rPr>
              <a:t>一、找资料：根据儿歌的内容，找相关的资料图片</a:t>
            </a:r>
            <a:endParaRPr lang="en-US" altLang="zh-CN" b="1" dirty="0">
              <a:solidFill>
                <a:srgbClr val="E7666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8" name="TextBox 17"/>
          <p:cNvSpPr txBox="1"/>
          <p:nvPr/>
        </p:nvSpPr>
        <p:spPr bwMode="auto">
          <a:xfrm>
            <a:off x="6456045" y="2625090"/>
            <a:ext cx="4997450" cy="3371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charset="-122"/>
                <a:ea typeface="微软雅黑" panose="020B0503020204020204" charset="-122"/>
              </a:rPr>
              <a:t>根据资料，把小猫设计成一个完整的形象，突出铃铛。</a:t>
            </a:r>
            <a:endParaRPr lang="zh-CN" altLang="en-US" sz="1600" dirty="0">
              <a:solidFill>
                <a:prstClr val="black">
                  <a:lumMod val="95000"/>
                  <a:lumOff val="5000"/>
                </a:prst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9" name="矩形 58"/>
          <p:cNvSpPr/>
          <p:nvPr/>
        </p:nvSpPr>
        <p:spPr bwMode="auto">
          <a:xfrm>
            <a:off x="6474964" y="2242505"/>
            <a:ext cx="2694516" cy="3683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b="1" dirty="0">
                <a:solidFill>
                  <a:srgbClr val="F09E17"/>
                </a:solidFill>
                <a:latin typeface="微软雅黑" panose="020B0503020204020204" charset="-122"/>
                <a:ea typeface="微软雅黑" panose="020B0503020204020204" charset="-122"/>
              </a:rPr>
              <a:t>二、设计形象</a:t>
            </a:r>
            <a:endParaRPr lang="en-US" altLang="zh-CN" b="1" dirty="0">
              <a:solidFill>
                <a:srgbClr val="F09E17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0" name="TextBox 19"/>
          <p:cNvSpPr txBox="1"/>
          <p:nvPr/>
        </p:nvSpPr>
        <p:spPr bwMode="auto">
          <a:xfrm>
            <a:off x="6455811" y="3969382"/>
            <a:ext cx="4728759" cy="3371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charset="-122"/>
                <a:ea typeface="微软雅黑" panose="020B0503020204020204" charset="-122"/>
              </a:rPr>
              <a:t>设计好形象后，就要开始构思构图</a:t>
            </a:r>
            <a:endParaRPr lang="zh-CN" altLang="en-US" sz="1600" dirty="0">
              <a:solidFill>
                <a:prstClr val="black">
                  <a:lumMod val="95000"/>
                  <a:lumOff val="5000"/>
                </a:prst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1" name="矩形 60"/>
          <p:cNvSpPr/>
          <p:nvPr/>
        </p:nvSpPr>
        <p:spPr bwMode="auto">
          <a:xfrm>
            <a:off x="6474964" y="3586654"/>
            <a:ext cx="2694516" cy="3683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b="1" dirty="0">
                <a:solidFill>
                  <a:srgbClr val="43C0D4"/>
                </a:solidFill>
                <a:latin typeface="微软雅黑" panose="020B0503020204020204" charset="-122"/>
                <a:ea typeface="微软雅黑" panose="020B0503020204020204" charset="-122"/>
              </a:rPr>
              <a:t>三、构思构图</a:t>
            </a:r>
            <a:endParaRPr lang="en-US" altLang="zh-CN" b="1" dirty="0">
              <a:solidFill>
                <a:srgbClr val="43C0D4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2" name="TextBox 21"/>
          <p:cNvSpPr txBox="1"/>
          <p:nvPr/>
        </p:nvSpPr>
        <p:spPr bwMode="auto">
          <a:xfrm>
            <a:off x="6455811" y="5313531"/>
            <a:ext cx="4728759" cy="6813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charset="-122"/>
                <a:ea typeface="微软雅黑" panose="020B0503020204020204" charset="-122"/>
              </a:rPr>
              <a:t>在上色的过程中，要注意色彩的对比关系，主体角色颜色要鲜明、饱和，其他景物可以画得淡一些。</a:t>
            </a:r>
            <a:endParaRPr lang="zh-CN" altLang="en-US" sz="1600" dirty="0">
              <a:solidFill>
                <a:prstClr val="black">
                  <a:lumMod val="95000"/>
                  <a:lumOff val="5000"/>
                </a:prst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3" name="矩形 62"/>
          <p:cNvSpPr/>
          <p:nvPr/>
        </p:nvSpPr>
        <p:spPr bwMode="auto">
          <a:xfrm>
            <a:off x="6474964" y="4930803"/>
            <a:ext cx="2694516" cy="3683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b="1" dirty="0">
                <a:solidFill>
                  <a:srgbClr val="6AB73E"/>
                </a:solidFill>
                <a:latin typeface="微软雅黑" panose="020B0503020204020204" charset="-122"/>
                <a:ea typeface="微软雅黑" panose="020B0503020204020204" charset="-122"/>
              </a:rPr>
              <a:t>四、上色</a:t>
            </a:r>
            <a:endParaRPr lang="en-US" altLang="zh-CN" b="1" dirty="0">
              <a:solidFill>
                <a:srgbClr val="6AB73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500"/>
                            </p:stCondLst>
                            <p:childTnLst>
                              <p:par>
                                <p:cTn id="5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  <p:bldP spid="48" grpId="0" bldLvl="0" animBg="1"/>
      <p:bldP spid="49" grpId="0" bldLvl="0" animBg="1"/>
      <p:bldP spid="50" grpId="0" bldLvl="0" animBg="1"/>
      <p:bldP spid="51" grpId="0" bldLvl="0" animBg="1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865" y="27940"/>
            <a:ext cx="12192000" cy="6860033"/>
          </a:xfrm>
          <a:prstGeom prst="rect">
            <a:avLst/>
          </a:prstGeom>
        </p:spPr>
      </p:pic>
      <p:sp>
        <p:nvSpPr>
          <p:cNvPr id="14" name="圆角矩形 13"/>
          <p:cNvSpPr/>
          <p:nvPr/>
        </p:nvSpPr>
        <p:spPr>
          <a:xfrm>
            <a:off x="2814688" y="2372883"/>
            <a:ext cx="6782304" cy="2086053"/>
          </a:xfrm>
          <a:prstGeom prst="roundRect">
            <a:avLst>
              <a:gd name="adj" fmla="val 50000"/>
            </a:avLst>
          </a:prstGeom>
          <a:noFill/>
          <a:ln w="3175" cap="flat" cmpd="sng" algn="ctr">
            <a:solidFill>
              <a:sysClr val="window" lastClr="FFFFFF">
                <a:lumMod val="75000"/>
              </a:sysClr>
            </a:solidFill>
            <a:prstDash val="solid"/>
          </a:ln>
          <a:effectLst>
            <a:innerShdw blurRad="114300">
              <a:prstClr val="black"/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 panose="020B0604030504040204"/>
              <a:ea typeface="微软雅黑" panose="020B0503020204020204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3121380" y="2660915"/>
            <a:ext cx="5968351" cy="1536171"/>
          </a:xfrm>
          <a:prstGeom prst="roundRect">
            <a:avLst>
              <a:gd name="adj" fmla="val 50000"/>
            </a:avLst>
          </a:prstGeom>
          <a:solidFill>
            <a:srgbClr val="F09E17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 panose="020B0604030504040204"/>
              <a:ea typeface="微软雅黑" panose="020B0503020204020204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3436729" y="2808739"/>
            <a:ext cx="1298713" cy="1298713"/>
          </a:xfrm>
          <a:prstGeom prst="ellipse">
            <a:avLst/>
          </a:prstGeom>
          <a:gradFill>
            <a:gsLst>
              <a:gs pos="50000">
                <a:srgbClr val="ECECEC"/>
              </a:gs>
              <a:gs pos="0">
                <a:srgbClr val="E2E2E2"/>
              </a:gs>
              <a:gs pos="100000">
                <a:sysClr val="window" lastClr="FFFFFF"/>
              </a:gs>
            </a:gsLst>
            <a:lin ang="18900000" scaled="1"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charset="-122"/>
              </a:rPr>
              <a:t>04</a:t>
            </a:r>
            <a:endParaRPr kumimoji="0" lang="zh-CN" altLang="en-US" sz="4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Impact" panose="020B0806030902050204" pitchFamily="34" charset="0"/>
              <a:ea typeface="微软雅黑" panose="020B050302020402020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861321" y="3181482"/>
            <a:ext cx="1866900" cy="5530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000" b="1" spc="300" dirty="0">
                <a:solidFill>
                  <a:prstClr val="white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</a:rPr>
              <a:t>拓展模块</a:t>
            </a:r>
            <a:endParaRPr lang="zh-CN" altLang="en-US" sz="3000" b="1" spc="300" dirty="0">
              <a:solidFill>
                <a:prstClr val="white"/>
              </a:solidFill>
              <a:latin typeface="方正尚酷简体" panose="03000509000000000000" pitchFamily="65" charset="-122"/>
              <a:ea typeface="方正尚酷简体" panose="03000509000000000000" pitchFamily="65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bldLvl="0" animBg="1"/>
      <p:bldP spid="16" grpId="0" bldLvl="0" animBg="1"/>
      <p:bldP spid="1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4294967295"/>
          </p:nvPr>
        </p:nvSpPr>
        <p:spPr>
          <a:xfrm>
            <a:off x="5270500" y="1996440"/>
            <a:ext cx="6456680" cy="3021965"/>
          </a:xfrm>
          <a:prstGeom prst="rect">
            <a:avLst/>
          </a:prstGeom>
        </p:spPr>
        <p:txBody>
          <a:bodyPr>
            <a:noAutofit/>
          </a:bodyPr>
          <a:lstStyle/>
          <a:p>
            <a:pPr algn="just">
              <a:lnSpc>
                <a:spcPct val="150000"/>
              </a:lnSpc>
              <a:buClrTx/>
              <a:buSzTx/>
            </a:pPr>
            <a:r>
              <a:rPr sz="1600" kern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lt"/>
              </a:rPr>
              <a:t>看图说话是幼儿教育活动中不可缺少的内容，是培养幼儿幼儿语言表达能力的重要方法之一。幼儿主要以形象思维为主，如果幼儿园的老师能把所教的知识以图画的形式编写，将增强教学的直观性，大大提高幼儿的学习兴趣，从而也提高了教学质量。</a:t>
            </a:r>
            <a:endParaRPr sz="1600" kern="0" noProof="0" dirty="0">
              <a:ln>
                <a:noFill/>
              </a:ln>
              <a:solidFill>
                <a:srgbClr val="737572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+mn-lt"/>
            </a:endParaRPr>
          </a:p>
          <a:p>
            <a:pPr algn="just">
              <a:lnSpc>
                <a:spcPct val="150000"/>
              </a:lnSpc>
              <a:buClrTx/>
              <a:buSzTx/>
            </a:pPr>
            <a:r>
              <a:rPr sz="1600" kern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lt"/>
              </a:rPr>
              <a:t>在幼儿教育领域，伴随课堂教学改革的不断深入，教学手段趋于多样化方向发展，板绘、教学挂图、多媒体课件等多种教学手段被越来越多地利用，这就对幼儿教师提出了更高的要求。因此，运用简笔画进行创编、创作，尤为重要。</a:t>
            </a:r>
            <a:endParaRPr sz="1600" kern="0" noProof="0" dirty="0">
              <a:ln>
                <a:noFill/>
              </a:ln>
              <a:solidFill>
                <a:srgbClr val="737572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+mn-lt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6779357" y="1223469"/>
            <a:ext cx="1428483" cy="0"/>
          </a:xfrm>
          <a:prstGeom prst="line">
            <a:avLst/>
          </a:prstGeom>
          <a:ln>
            <a:prstDash val="dash"/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8207840" y="1223471"/>
            <a:ext cx="0" cy="679161"/>
          </a:xfrm>
          <a:prstGeom prst="line">
            <a:avLst/>
          </a:prstGeom>
          <a:ln>
            <a:prstDash val="dash"/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4817816" y="1902632"/>
            <a:ext cx="3390024" cy="0"/>
          </a:xfrm>
          <a:prstGeom prst="line">
            <a:avLst/>
          </a:prstGeom>
          <a:ln>
            <a:prstDash val="dash"/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4817816" y="1902632"/>
            <a:ext cx="0" cy="405191"/>
          </a:xfrm>
          <a:prstGeom prst="line">
            <a:avLst/>
          </a:prstGeom>
          <a:ln>
            <a:prstDash val="dash"/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4817816" y="2307823"/>
            <a:ext cx="274320" cy="0"/>
          </a:xfrm>
          <a:prstGeom prst="line">
            <a:avLst/>
          </a:prstGeom>
          <a:ln>
            <a:prstDash val="dash"/>
            <a:headEnd type="diamond"/>
            <a:tailEnd type="diamond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>
            <a:off x="5159841" y="1394608"/>
            <a:ext cx="1938020" cy="4203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2135" b="1" spc="300" dirty="0">
                <a:solidFill>
                  <a:srgbClr val="F09E17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lt"/>
              </a:rPr>
              <a:t>(简笔画创编</a:t>
            </a:r>
            <a:r>
              <a:rPr lang="en-US" altLang="zh-CN" sz="1600" dirty="0">
                <a:cs typeface="+mn-ea"/>
                <a:sym typeface="+mn-lt"/>
              </a:rPr>
              <a:t>)</a:t>
            </a:r>
            <a:endParaRPr lang="zh-CN" altLang="en-US" sz="1600" dirty="0"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5636" y="1920657"/>
            <a:ext cx="5702536" cy="38013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43" name="组合 42"/>
          <p:cNvGrpSpPr/>
          <p:nvPr/>
        </p:nvGrpSpPr>
        <p:grpSpPr>
          <a:xfrm>
            <a:off x="363878" y="333098"/>
            <a:ext cx="1367516" cy="420370"/>
            <a:chOff x="568442" y="319364"/>
            <a:chExt cx="1367517" cy="420371"/>
          </a:xfrm>
        </p:grpSpPr>
        <p:sp>
          <p:nvSpPr>
            <p:cNvPr id="44" name="文本框 23"/>
            <p:cNvSpPr txBox="1"/>
            <p:nvPr/>
          </p:nvSpPr>
          <p:spPr>
            <a:xfrm>
              <a:off x="665958" y="319364"/>
              <a:ext cx="1270001" cy="4203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2135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</a:rPr>
                <a:t>教学分析</a:t>
              </a:r>
              <a:endParaRPr lang="zh-CN" altLang="en-US" sz="2135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5" name="等腰三角形 44"/>
            <p:cNvSpPr/>
            <p:nvPr/>
          </p:nvSpPr>
          <p:spPr>
            <a:xfrm rot="16200000" flipH="1" flipV="1">
              <a:off x="492508" y="454911"/>
              <a:ext cx="304323" cy="152455"/>
            </a:xfrm>
            <a:prstGeom prst="triangle">
              <a:avLst/>
            </a:prstGeom>
            <a:solidFill>
              <a:schemeClr val="bg1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2400">
                <a:solidFill>
                  <a:srgbClr val="080808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任意多边形 2"/>
          <p:cNvSpPr/>
          <p:nvPr/>
        </p:nvSpPr>
        <p:spPr>
          <a:xfrm>
            <a:off x="4294467" y="1697868"/>
            <a:ext cx="1947080" cy="1947079"/>
          </a:xfrm>
          <a:custGeom>
            <a:avLst/>
            <a:gdLst>
              <a:gd name="connsiteX0" fmla="*/ 1098645 w 2197290"/>
              <a:gd name="connsiteY0" fmla="*/ 0 h 2197290"/>
              <a:gd name="connsiteX1" fmla="*/ 2197290 w 2197290"/>
              <a:gd name="connsiteY1" fmla="*/ 1098645 h 2197290"/>
              <a:gd name="connsiteX2" fmla="*/ 1104317 w 2197290"/>
              <a:gd name="connsiteY2" fmla="*/ 2084960 h 2197290"/>
              <a:gd name="connsiteX3" fmla="*/ 1098645 w 2197290"/>
              <a:gd name="connsiteY3" fmla="*/ 2197289 h 2197290"/>
              <a:gd name="connsiteX4" fmla="*/ 1098645 w 2197290"/>
              <a:gd name="connsiteY4" fmla="*/ 2197289 h 2197290"/>
              <a:gd name="connsiteX5" fmla="*/ 1098635 w 2197290"/>
              <a:gd name="connsiteY5" fmla="*/ 2197290 h 2197290"/>
              <a:gd name="connsiteX6" fmla="*/ 986315 w 2197290"/>
              <a:gd name="connsiteY6" fmla="*/ 2191618 h 2197290"/>
              <a:gd name="connsiteX7" fmla="*/ 0 w 2197290"/>
              <a:gd name="connsiteY7" fmla="*/ 1098645 h 2197290"/>
              <a:gd name="connsiteX8" fmla="*/ 1098645 w 2197290"/>
              <a:gd name="connsiteY8" fmla="*/ 0 h 2197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97290" h="2197290">
                <a:moveTo>
                  <a:pt x="1098645" y="0"/>
                </a:moveTo>
                <a:cubicBezTo>
                  <a:pt x="1705410" y="0"/>
                  <a:pt x="2197290" y="491880"/>
                  <a:pt x="2197290" y="1098645"/>
                </a:cubicBezTo>
                <a:cubicBezTo>
                  <a:pt x="1628448" y="1098645"/>
                  <a:pt x="1160579" y="1530962"/>
                  <a:pt x="1104317" y="2084960"/>
                </a:cubicBezTo>
                <a:lnTo>
                  <a:pt x="1098645" y="2197289"/>
                </a:lnTo>
                <a:lnTo>
                  <a:pt x="1098645" y="2197289"/>
                </a:lnTo>
                <a:lnTo>
                  <a:pt x="1098635" y="2197290"/>
                </a:lnTo>
                <a:lnTo>
                  <a:pt x="986315" y="2191618"/>
                </a:lnTo>
                <a:cubicBezTo>
                  <a:pt x="432316" y="2135356"/>
                  <a:pt x="0" y="1667487"/>
                  <a:pt x="0" y="1098645"/>
                </a:cubicBezTo>
                <a:cubicBezTo>
                  <a:pt x="0" y="491880"/>
                  <a:pt x="491880" y="0"/>
                  <a:pt x="1098645" y="0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38" name="任意多边形 3"/>
          <p:cNvSpPr/>
          <p:nvPr/>
        </p:nvSpPr>
        <p:spPr>
          <a:xfrm>
            <a:off x="6241547" y="1697868"/>
            <a:ext cx="1947080" cy="1947079"/>
          </a:xfrm>
          <a:custGeom>
            <a:avLst/>
            <a:gdLst>
              <a:gd name="connsiteX0" fmla="*/ 1098645 w 2197290"/>
              <a:gd name="connsiteY0" fmla="*/ 0 h 2197290"/>
              <a:gd name="connsiteX1" fmla="*/ 2197290 w 2197290"/>
              <a:gd name="connsiteY1" fmla="*/ 1098645 h 2197290"/>
              <a:gd name="connsiteX2" fmla="*/ 1210975 w 2197290"/>
              <a:gd name="connsiteY2" fmla="*/ 2191618 h 2197290"/>
              <a:gd name="connsiteX3" fmla="*/ 1098655 w 2197290"/>
              <a:gd name="connsiteY3" fmla="*/ 2197290 h 2197290"/>
              <a:gd name="connsiteX4" fmla="*/ 1098645 w 2197290"/>
              <a:gd name="connsiteY4" fmla="*/ 2197289 h 2197290"/>
              <a:gd name="connsiteX5" fmla="*/ 1098645 w 2197290"/>
              <a:gd name="connsiteY5" fmla="*/ 2197289 h 2197290"/>
              <a:gd name="connsiteX6" fmla="*/ 1092973 w 2197290"/>
              <a:gd name="connsiteY6" fmla="*/ 2084960 h 2197290"/>
              <a:gd name="connsiteX7" fmla="*/ 0 w 2197290"/>
              <a:gd name="connsiteY7" fmla="*/ 1098645 h 2197290"/>
              <a:gd name="connsiteX8" fmla="*/ 1098645 w 2197290"/>
              <a:gd name="connsiteY8" fmla="*/ 0 h 2197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97290" h="2197290">
                <a:moveTo>
                  <a:pt x="1098645" y="0"/>
                </a:moveTo>
                <a:cubicBezTo>
                  <a:pt x="1705410" y="0"/>
                  <a:pt x="2197290" y="491880"/>
                  <a:pt x="2197290" y="1098645"/>
                </a:cubicBezTo>
                <a:cubicBezTo>
                  <a:pt x="2197290" y="1667487"/>
                  <a:pt x="1764974" y="2135356"/>
                  <a:pt x="1210975" y="2191618"/>
                </a:cubicBezTo>
                <a:lnTo>
                  <a:pt x="1098655" y="2197290"/>
                </a:lnTo>
                <a:lnTo>
                  <a:pt x="1098645" y="2197289"/>
                </a:lnTo>
                <a:lnTo>
                  <a:pt x="1098645" y="2197289"/>
                </a:lnTo>
                <a:lnTo>
                  <a:pt x="1092973" y="2084960"/>
                </a:lnTo>
                <a:cubicBezTo>
                  <a:pt x="1036711" y="1530962"/>
                  <a:pt x="568842" y="1098645"/>
                  <a:pt x="0" y="1098645"/>
                </a:cubicBezTo>
                <a:cubicBezTo>
                  <a:pt x="0" y="491880"/>
                  <a:pt x="491880" y="0"/>
                  <a:pt x="1098645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39" name="任意多边形 4"/>
          <p:cNvSpPr/>
          <p:nvPr/>
        </p:nvSpPr>
        <p:spPr>
          <a:xfrm>
            <a:off x="4294467" y="3644947"/>
            <a:ext cx="1947080" cy="1947079"/>
          </a:xfrm>
          <a:custGeom>
            <a:avLst/>
            <a:gdLst>
              <a:gd name="connsiteX0" fmla="*/ 1098635 w 2197290"/>
              <a:gd name="connsiteY0" fmla="*/ 0 h 2197289"/>
              <a:gd name="connsiteX1" fmla="*/ 1098645 w 2197290"/>
              <a:gd name="connsiteY1" fmla="*/ 0 h 2197289"/>
              <a:gd name="connsiteX2" fmla="*/ 2084960 w 2197290"/>
              <a:gd name="connsiteY2" fmla="*/ 1092973 h 2197289"/>
              <a:gd name="connsiteX3" fmla="*/ 2197290 w 2197290"/>
              <a:gd name="connsiteY3" fmla="*/ 1098645 h 2197289"/>
              <a:gd name="connsiteX4" fmla="*/ 2191618 w 2197290"/>
              <a:gd name="connsiteY4" fmla="*/ 1210974 h 2197289"/>
              <a:gd name="connsiteX5" fmla="*/ 1098645 w 2197290"/>
              <a:gd name="connsiteY5" fmla="*/ 2197289 h 2197289"/>
              <a:gd name="connsiteX6" fmla="*/ 0 w 2197290"/>
              <a:gd name="connsiteY6" fmla="*/ 1098644 h 2197289"/>
              <a:gd name="connsiteX7" fmla="*/ 986315 w 2197290"/>
              <a:gd name="connsiteY7" fmla="*/ 5671 h 2197289"/>
              <a:gd name="connsiteX8" fmla="*/ 1098635 w 2197290"/>
              <a:gd name="connsiteY8" fmla="*/ 0 h 21972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97290" h="2197289">
                <a:moveTo>
                  <a:pt x="1098635" y="0"/>
                </a:moveTo>
                <a:lnTo>
                  <a:pt x="1098645" y="0"/>
                </a:lnTo>
                <a:cubicBezTo>
                  <a:pt x="1098645" y="568842"/>
                  <a:pt x="1530961" y="1036711"/>
                  <a:pt x="2084960" y="1092973"/>
                </a:cubicBezTo>
                <a:lnTo>
                  <a:pt x="2197290" y="1098645"/>
                </a:lnTo>
                <a:lnTo>
                  <a:pt x="2191618" y="1210974"/>
                </a:lnTo>
                <a:cubicBezTo>
                  <a:pt x="2135356" y="1764973"/>
                  <a:pt x="1667487" y="2197289"/>
                  <a:pt x="1098645" y="2197289"/>
                </a:cubicBezTo>
                <a:cubicBezTo>
                  <a:pt x="491880" y="2197289"/>
                  <a:pt x="0" y="1705409"/>
                  <a:pt x="0" y="1098644"/>
                </a:cubicBezTo>
                <a:cubicBezTo>
                  <a:pt x="0" y="529802"/>
                  <a:pt x="432316" y="61933"/>
                  <a:pt x="986315" y="5671"/>
                </a:cubicBezTo>
                <a:lnTo>
                  <a:pt x="1098635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40" name="任意多边形 5"/>
          <p:cNvSpPr/>
          <p:nvPr/>
        </p:nvSpPr>
        <p:spPr>
          <a:xfrm>
            <a:off x="6241547" y="3644947"/>
            <a:ext cx="1947080" cy="1947079"/>
          </a:xfrm>
          <a:custGeom>
            <a:avLst/>
            <a:gdLst>
              <a:gd name="connsiteX0" fmla="*/ 1098655 w 2197290"/>
              <a:gd name="connsiteY0" fmla="*/ 0 h 2197289"/>
              <a:gd name="connsiteX1" fmla="*/ 1210975 w 2197290"/>
              <a:gd name="connsiteY1" fmla="*/ 5671 h 2197289"/>
              <a:gd name="connsiteX2" fmla="*/ 2197290 w 2197290"/>
              <a:gd name="connsiteY2" fmla="*/ 1098644 h 2197289"/>
              <a:gd name="connsiteX3" fmla="*/ 1098645 w 2197290"/>
              <a:gd name="connsiteY3" fmla="*/ 2197289 h 2197289"/>
              <a:gd name="connsiteX4" fmla="*/ 5672 w 2197290"/>
              <a:gd name="connsiteY4" fmla="*/ 1210974 h 2197289"/>
              <a:gd name="connsiteX5" fmla="*/ 0 w 2197290"/>
              <a:gd name="connsiteY5" fmla="*/ 1098645 h 2197289"/>
              <a:gd name="connsiteX6" fmla="*/ 112330 w 2197290"/>
              <a:gd name="connsiteY6" fmla="*/ 1092973 h 2197289"/>
              <a:gd name="connsiteX7" fmla="*/ 1098645 w 2197290"/>
              <a:gd name="connsiteY7" fmla="*/ 0 h 2197289"/>
              <a:gd name="connsiteX8" fmla="*/ 1098655 w 2197290"/>
              <a:gd name="connsiteY8" fmla="*/ 0 h 21972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97290" h="2197289">
                <a:moveTo>
                  <a:pt x="1098655" y="0"/>
                </a:moveTo>
                <a:lnTo>
                  <a:pt x="1210975" y="5671"/>
                </a:lnTo>
                <a:cubicBezTo>
                  <a:pt x="1764974" y="61933"/>
                  <a:pt x="2197290" y="529802"/>
                  <a:pt x="2197290" y="1098644"/>
                </a:cubicBezTo>
                <a:cubicBezTo>
                  <a:pt x="2197290" y="1705409"/>
                  <a:pt x="1705410" y="2197289"/>
                  <a:pt x="1098645" y="2197289"/>
                </a:cubicBezTo>
                <a:cubicBezTo>
                  <a:pt x="529803" y="2197289"/>
                  <a:pt x="61934" y="1764973"/>
                  <a:pt x="5672" y="1210974"/>
                </a:cubicBezTo>
                <a:lnTo>
                  <a:pt x="0" y="1098645"/>
                </a:lnTo>
                <a:lnTo>
                  <a:pt x="112330" y="1092973"/>
                </a:lnTo>
                <a:cubicBezTo>
                  <a:pt x="666329" y="1036711"/>
                  <a:pt x="1098645" y="568842"/>
                  <a:pt x="1098645" y="0"/>
                </a:cubicBezTo>
                <a:lnTo>
                  <a:pt x="1098655" y="0"/>
                </a:lnTo>
                <a:close/>
              </a:path>
            </a:pathLst>
          </a:cu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41" name="任意多边形 6"/>
          <p:cNvSpPr>
            <a:spLocks noChangeAspect="1"/>
          </p:cNvSpPr>
          <p:nvPr/>
        </p:nvSpPr>
        <p:spPr>
          <a:xfrm>
            <a:off x="5021321" y="2056043"/>
            <a:ext cx="493372" cy="480000"/>
          </a:xfrm>
          <a:custGeom>
            <a:avLst/>
            <a:gdLst>
              <a:gd name="connsiteX0" fmla="*/ 3767944 w 4447469"/>
              <a:gd name="connsiteY0" fmla="*/ 676597 h 4326925"/>
              <a:gd name="connsiteX1" fmla="*/ 720511 w 4447469"/>
              <a:gd name="connsiteY1" fmla="*/ 2247891 h 4326925"/>
              <a:gd name="connsiteX2" fmla="*/ 2077102 w 4447469"/>
              <a:gd name="connsiteY2" fmla="*/ 2247891 h 4326925"/>
              <a:gd name="connsiteX3" fmla="*/ 2077102 w 4447469"/>
              <a:gd name="connsiteY3" fmla="*/ 2356224 h 4326925"/>
              <a:gd name="connsiteX4" fmla="*/ 2090753 w 4447469"/>
              <a:gd name="connsiteY4" fmla="*/ 2356224 h 4326925"/>
              <a:gd name="connsiteX5" fmla="*/ 2090753 w 4447469"/>
              <a:gd name="connsiteY5" fmla="*/ 3675247 h 4326925"/>
              <a:gd name="connsiteX6" fmla="*/ 4447469 w 4447469"/>
              <a:gd name="connsiteY6" fmla="*/ 0 h 4326925"/>
              <a:gd name="connsiteX7" fmla="*/ 4110337 w 4447469"/>
              <a:gd name="connsiteY7" fmla="*/ 649743 h 4326925"/>
              <a:gd name="connsiteX8" fmla="*/ 4112328 w 4447469"/>
              <a:gd name="connsiteY8" fmla="*/ 650857 h 4326925"/>
              <a:gd name="connsiteX9" fmla="*/ 4076792 w 4447469"/>
              <a:gd name="connsiteY9" fmla="*/ 714393 h 4326925"/>
              <a:gd name="connsiteX10" fmla="*/ 3988907 w 4447469"/>
              <a:gd name="connsiteY10" fmla="*/ 883769 h 4326925"/>
              <a:gd name="connsiteX11" fmla="*/ 3984514 w 4447469"/>
              <a:gd name="connsiteY11" fmla="*/ 879375 h 4326925"/>
              <a:gd name="connsiteX12" fmla="*/ 2056247 w 4447469"/>
              <a:gd name="connsiteY12" fmla="*/ 4326925 h 4326925"/>
              <a:gd name="connsiteX13" fmla="*/ 1815388 w 4447469"/>
              <a:gd name="connsiteY13" fmla="*/ 4192208 h 4326925"/>
              <a:gd name="connsiteX14" fmla="*/ 1802753 w 4447469"/>
              <a:gd name="connsiteY14" fmla="*/ 4192208 h 4326925"/>
              <a:gd name="connsiteX15" fmla="*/ 1802753 w 4447469"/>
              <a:gd name="connsiteY15" fmla="*/ 2535891 h 4326925"/>
              <a:gd name="connsiteX16" fmla="*/ 161952 w 4447469"/>
              <a:gd name="connsiteY16" fmla="*/ 2535891 h 4326925"/>
              <a:gd name="connsiteX17" fmla="*/ 131984 w 4447469"/>
              <a:gd name="connsiteY17" fmla="*/ 2551343 h 4326925"/>
              <a:gd name="connsiteX18" fmla="*/ 0 w 4447469"/>
              <a:gd name="connsiteY18" fmla="*/ 2295366 h 4326925"/>
              <a:gd name="connsiteX19" fmla="*/ 3743658 w 4447469"/>
              <a:gd name="connsiteY19" fmla="*/ 365089 h 4326925"/>
              <a:gd name="connsiteX20" fmla="*/ 3743697 w 4447469"/>
              <a:gd name="connsiteY20" fmla="*/ 365166 h 4326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447469" h="4326925">
                <a:moveTo>
                  <a:pt x="3767944" y="676597"/>
                </a:moveTo>
                <a:lnTo>
                  <a:pt x="720511" y="2247891"/>
                </a:lnTo>
                <a:lnTo>
                  <a:pt x="2077102" y="2247891"/>
                </a:lnTo>
                <a:lnTo>
                  <a:pt x="2077102" y="2356224"/>
                </a:lnTo>
                <a:lnTo>
                  <a:pt x="2090753" y="2356224"/>
                </a:lnTo>
                <a:lnTo>
                  <a:pt x="2090753" y="3675247"/>
                </a:lnTo>
                <a:close/>
                <a:moveTo>
                  <a:pt x="4447469" y="0"/>
                </a:moveTo>
                <a:lnTo>
                  <a:pt x="4110337" y="649743"/>
                </a:lnTo>
                <a:lnTo>
                  <a:pt x="4112328" y="650857"/>
                </a:lnTo>
                <a:lnTo>
                  <a:pt x="4076792" y="714393"/>
                </a:lnTo>
                <a:lnTo>
                  <a:pt x="3988907" y="883769"/>
                </a:lnTo>
                <a:lnTo>
                  <a:pt x="3984514" y="879375"/>
                </a:lnTo>
                <a:lnTo>
                  <a:pt x="2056247" y="4326925"/>
                </a:lnTo>
                <a:lnTo>
                  <a:pt x="1815388" y="4192208"/>
                </a:lnTo>
                <a:lnTo>
                  <a:pt x="1802753" y="4192208"/>
                </a:lnTo>
                <a:lnTo>
                  <a:pt x="1802753" y="2535891"/>
                </a:lnTo>
                <a:lnTo>
                  <a:pt x="161952" y="2535891"/>
                </a:lnTo>
                <a:lnTo>
                  <a:pt x="131984" y="2551343"/>
                </a:lnTo>
                <a:lnTo>
                  <a:pt x="0" y="2295366"/>
                </a:lnTo>
                <a:lnTo>
                  <a:pt x="3743658" y="365089"/>
                </a:lnTo>
                <a:lnTo>
                  <a:pt x="3743697" y="36516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42" name="任意多边形 7"/>
          <p:cNvSpPr>
            <a:spLocks noChangeAspect="1"/>
          </p:cNvSpPr>
          <p:nvPr/>
        </p:nvSpPr>
        <p:spPr>
          <a:xfrm>
            <a:off x="7065861" y="4826716"/>
            <a:ext cx="298449" cy="480000"/>
          </a:xfrm>
          <a:custGeom>
            <a:avLst/>
            <a:gdLst>
              <a:gd name="connsiteX0" fmla="*/ 677901 w 2374831"/>
              <a:gd name="connsiteY0" fmla="*/ 3412116 h 3819479"/>
              <a:gd name="connsiteX1" fmla="*/ 1644059 w 2374831"/>
              <a:gd name="connsiteY1" fmla="*/ 3412116 h 3819479"/>
              <a:gd name="connsiteX2" fmla="*/ 1644059 w 2374831"/>
              <a:gd name="connsiteY2" fmla="*/ 3636403 h 3819479"/>
              <a:gd name="connsiteX3" fmla="*/ 1452135 w 2374831"/>
              <a:gd name="connsiteY3" fmla="*/ 3636403 h 3819479"/>
              <a:gd name="connsiteX4" fmla="*/ 1406366 w 2374831"/>
              <a:gd name="connsiteY4" fmla="*/ 3819479 h 3819479"/>
              <a:gd name="connsiteX5" fmla="*/ 904644 w 2374831"/>
              <a:gd name="connsiteY5" fmla="*/ 3819479 h 3819479"/>
              <a:gd name="connsiteX6" fmla="*/ 858875 w 2374831"/>
              <a:gd name="connsiteY6" fmla="*/ 3636403 h 3819479"/>
              <a:gd name="connsiteX7" fmla="*/ 677901 w 2374831"/>
              <a:gd name="connsiteY7" fmla="*/ 3636403 h 3819479"/>
              <a:gd name="connsiteX8" fmla="*/ 1210563 w 2374831"/>
              <a:gd name="connsiteY8" fmla="*/ 214813 h 3819479"/>
              <a:gd name="connsiteX9" fmla="*/ 234135 w 2374831"/>
              <a:gd name="connsiteY9" fmla="*/ 1200968 h 3819479"/>
              <a:gd name="connsiteX10" fmla="*/ 530439 w 2374831"/>
              <a:gd name="connsiteY10" fmla="*/ 2356594 h 3819479"/>
              <a:gd name="connsiteX11" fmla="*/ 629422 w 2374831"/>
              <a:gd name="connsiteY11" fmla="*/ 2455121 h 3819479"/>
              <a:gd name="connsiteX12" fmla="*/ 632955 w 2374831"/>
              <a:gd name="connsiteY12" fmla="*/ 2454082 h 3819479"/>
              <a:gd name="connsiteX13" fmla="*/ 634850 w 2374831"/>
              <a:gd name="connsiteY13" fmla="*/ 2460524 h 3819479"/>
              <a:gd name="connsiteX14" fmla="*/ 645415 w 2374831"/>
              <a:gd name="connsiteY14" fmla="*/ 2471041 h 3819479"/>
              <a:gd name="connsiteX15" fmla="*/ 640611 w 2374831"/>
              <a:gd name="connsiteY15" fmla="*/ 2480115 h 3819479"/>
              <a:gd name="connsiteX16" fmla="*/ 825141 w 2374831"/>
              <a:gd name="connsiteY16" fmla="*/ 3107541 h 3819479"/>
              <a:gd name="connsiteX17" fmla="*/ 1520487 w 2374831"/>
              <a:gd name="connsiteY17" fmla="*/ 3107541 h 3819479"/>
              <a:gd name="connsiteX18" fmla="*/ 1697625 w 2374831"/>
              <a:gd name="connsiteY18" fmla="*/ 2505248 h 3819479"/>
              <a:gd name="connsiteX19" fmla="*/ 1694714 w 2374831"/>
              <a:gd name="connsiteY19" fmla="*/ 2499211 h 3819479"/>
              <a:gd name="connsiteX20" fmla="*/ 1701121 w 2374831"/>
              <a:gd name="connsiteY20" fmla="*/ 2493362 h 3819479"/>
              <a:gd name="connsiteX21" fmla="*/ 1703057 w 2374831"/>
              <a:gd name="connsiteY21" fmla="*/ 2486779 h 3819479"/>
              <a:gd name="connsiteX22" fmla="*/ 1707047 w 2374831"/>
              <a:gd name="connsiteY22" fmla="*/ 2487952 h 3819479"/>
              <a:gd name="connsiteX23" fmla="*/ 1814604 w 2374831"/>
              <a:gd name="connsiteY23" fmla="*/ 2389768 h 3819479"/>
              <a:gd name="connsiteX24" fmla="*/ 2146142 w 2374831"/>
              <a:gd name="connsiteY24" fmla="*/ 1237621 h 3819479"/>
              <a:gd name="connsiteX25" fmla="*/ 1210563 w 2374831"/>
              <a:gd name="connsiteY25" fmla="*/ 214813 h 3819479"/>
              <a:gd name="connsiteX26" fmla="*/ 1214591 w 2374831"/>
              <a:gd name="connsiteY26" fmla="*/ 383 h 3819479"/>
              <a:gd name="connsiteX27" fmla="*/ 2356115 w 2374831"/>
              <a:gd name="connsiteY27" fmla="*/ 1191705 h 3819479"/>
              <a:gd name="connsiteX28" fmla="*/ 1940101 w 2374831"/>
              <a:gd name="connsiteY28" fmla="*/ 2566662 h 3819479"/>
              <a:gd name="connsiteX29" fmla="*/ 1858280 w 2374831"/>
              <a:gd name="connsiteY29" fmla="*/ 2636176 h 3819479"/>
              <a:gd name="connsiteX30" fmla="*/ 1662374 w 2374831"/>
              <a:gd name="connsiteY30" fmla="*/ 3302282 h 3819479"/>
              <a:gd name="connsiteX31" fmla="*/ 1642818 w 2374831"/>
              <a:gd name="connsiteY31" fmla="*/ 3296530 h 3819479"/>
              <a:gd name="connsiteX32" fmla="*/ 1642365 w 2374831"/>
              <a:gd name="connsiteY32" fmla="*/ 3298341 h 3819479"/>
              <a:gd name="connsiteX33" fmla="*/ 668645 w 2374831"/>
              <a:gd name="connsiteY33" fmla="*/ 3298341 h 3819479"/>
              <a:gd name="connsiteX34" fmla="*/ 620945 w 2374831"/>
              <a:gd name="connsiteY34" fmla="*/ 3107541 h 3819479"/>
              <a:gd name="connsiteX35" fmla="*/ 625980 w 2374831"/>
              <a:gd name="connsiteY35" fmla="*/ 3107541 h 3819479"/>
              <a:gd name="connsiteX36" fmla="*/ 477257 w 2374831"/>
              <a:gd name="connsiteY36" fmla="*/ 2601865 h 3819479"/>
              <a:gd name="connsiteX37" fmla="*/ 398351 w 2374831"/>
              <a:gd name="connsiteY37" fmla="*/ 2528795 h 3819479"/>
              <a:gd name="connsiteX38" fmla="*/ 25870 w 2374831"/>
              <a:gd name="connsiteY38" fmla="*/ 1147159 h 3819479"/>
              <a:gd name="connsiteX39" fmla="*/ 1214591 w 2374831"/>
              <a:gd name="connsiteY39" fmla="*/ 383 h 3819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2374831" h="3819479">
                <a:moveTo>
                  <a:pt x="677901" y="3412116"/>
                </a:moveTo>
                <a:lnTo>
                  <a:pt x="1644059" y="3412116"/>
                </a:lnTo>
                <a:lnTo>
                  <a:pt x="1644059" y="3636403"/>
                </a:lnTo>
                <a:lnTo>
                  <a:pt x="1452135" y="3636403"/>
                </a:lnTo>
                <a:lnTo>
                  <a:pt x="1406366" y="3819479"/>
                </a:lnTo>
                <a:lnTo>
                  <a:pt x="904644" y="3819479"/>
                </a:lnTo>
                <a:lnTo>
                  <a:pt x="858875" y="3636403"/>
                </a:lnTo>
                <a:lnTo>
                  <a:pt x="677901" y="3636403"/>
                </a:lnTo>
                <a:close/>
                <a:moveTo>
                  <a:pt x="1210563" y="214813"/>
                </a:moveTo>
                <a:cubicBezTo>
                  <a:pt x="739590" y="200611"/>
                  <a:pt x="328256" y="616042"/>
                  <a:pt x="234135" y="1200968"/>
                </a:cubicBezTo>
                <a:cubicBezTo>
                  <a:pt x="165163" y="1629602"/>
                  <a:pt x="280924" y="2067284"/>
                  <a:pt x="530439" y="2356594"/>
                </a:cubicBezTo>
                <a:lnTo>
                  <a:pt x="629422" y="2455121"/>
                </a:lnTo>
                <a:lnTo>
                  <a:pt x="632955" y="2454082"/>
                </a:lnTo>
                <a:lnTo>
                  <a:pt x="634850" y="2460524"/>
                </a:lnTo>
                <a:lnTo>
                  <a:pt x="645415" y="2471041"/>
                </a:lnTo>
                <a:lnTo>
                  <a:pt x="640611" y="2480115"/>
                </a:lnTo>
                <a:lnTo>
                  <a:pt x="825141" y="3107541"/>
                </a:lnTo>
                <a:lnTo>
                  <a:pt x="1520487" y="3107541"/>
                </a:lnTo>
                <a:lnTo>
                  <a:pt x="1697625" y="2505248"/>
                </a:lnTo>
                <a:lnTo>
                  <a:pt x="1694714" y="2499211"/>
                </a:lnTo>
                <a:lnTo>
                  <a:pt x="1701121" y="2493362"/>
                </a:lnTo>
                <a:lnTo>
                  <a:pt x="1703057" y="2486779"/>
                </a:lnTo>
                <a:lnTo>
                  <a:pt x="1707047" y="2487952"/>
                </a:lnTo>
                <a:lnTo>
                  <a:pt x="1814604" y="2389768"/>
                </a:lnTo>
                <a:cubicBezTo>
                  <a:pt x="2075917" y="2110708"/>
                  <a:pt x="2205489" y="1673395"/>
                  <a:pt x="2146142" y="1237621"/>
                </a:cubicBezTo>
                <a:cubicBezTo>
                  <a:pt x="2067107" y="657287"/>
                  <a:pt x="1675186" y="228824"/>
                  <a:pt x="1210563" y="214813"/>
                </a:cubicBezTo>
                <a:close/>
                <a:moveTo>
                  <a:pt x="1214591" y="383"/>
                </a:moveTo>
                <a:cubicBezTo>
                  <a:pt x="1779092" y="16134"/>
                  <a:pt x="2256408" y="514273"/>
                  <a:pt x="2356115" y="1191705"/>
                </a:cubicBezTo>
                <a:cubicBezTo>
                  <a:pt x="2432917" y="1713508"/>
                  <a:pt x="2269282" y="2238010"/>
                  <a:pt x="1940101" y="2566662"/>
                </a:cubicBezTo>
                <a:lnTo>
                  <a:pt x="1858280" y="2636176"/>
                </a:lnTo>
                <a:lnTo>
                  <a:pt x="1662374" y="3302282"/>
                </a:lnTo>
                <a:lnTo>
                  <a:pt x="1642818" y="3296530"/>
                </a:lnTo>
                <a:lnTo>
                  <a:pt x="1642365" y="3298341"/>
                </a:lnTo>
                <a:lnTo>
                  <a:pt x="668645" y="3298341"/>
                </a:lnTo>
                <a:lnTo>
                  <a:pt x="620945" y="3107541"/>
                </a:lnTo>
                <a:lnTo>
                  <a:pt x="625980" y="3107541"/>
                </a:lnTo>
                <a:lnTo>
                  <a:pt x="477257" y="2601865"/>
                </a:lnTo>
                <a:lnTo>
                  <a:pt x="398351" y="2528795"/>
                </a:lnTo>
                <a:cubicBezTo>
                  <a:pt x="83040" y="2187205"/>
                  <a:pt x="-63507" y="1661104"/>
                  <a:pt x="25870" y="1147159"/>
                </a:cubicBezTo>
                <a:cubicBezTo>
                  <a:pt x="144292" y="466195"/>
                  <a:pt x="643655" y="-15547"/>
                  <a:pt x="1214591" y="38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43" name="任意多边形 8"/>
          <p:cNvSpPr>
            <a:spLocks noChangeAspect="1"/>
          </p:cNvSpPr>
          <p:nvPr/>
        </p:nvSpPr>
        <p:spPr>
          <a:xfrm>
            <a:off x="6975087" y="2056043"/>
            <a:ext cx="480000" cy="480000"/>
          </a:xfrm>
          <a:custGeom>
            <a:avLst/>
            <a:gdLst>
              <a:gd name="connsiteX0" fmla="*/ 2880510 w 6121022"/>
              <a:gd name="connsiteY0" fmla="*/ 1007091 h 6121022"/>
              <a:gd name="connsiteX1" fmla="*/ 3240510 w 6121022"/>
              <a:gd name="connsiteY1" fmla="*/ 1007091 h 6121022"/>
              <a:gd name="connsiteX2" fmla="*/ 3240510 w 6121022"/>
              <a:gd name="connsiteY2" fmla="*/ 2880510 h 6121022"/>
              <a:gd name="connsiteX3" fmla="*/ 4517409 w 6121022"/>
              <a:gd name="connsiteY3" fmla="*/ 2880510 h 6121022"/>
              <a:gd name="connsiteX4" fmla="*/ 4517409 w 6121022"/>
              <a:gd name="connsiteY4" fmla="*/ 3240510 h 6121022"/>
              <a:gd name="connsiteX5" fmla="*/ 3240510 w 6121022"/>
              <a:gd name="connsiteY5" fmla="*/ 3240510 h 6121022"/>
              <a:gd name="connsiteX6" fmla="*/ 3240510 w 6121022"/>
              <a:gd name="connsiteY6" fmla="*/ 3245324 h 6121022"/>
              <a:gd name="connsiteX7" fmla="*/ 2880510 w 6121022"/>
              <a:gd name="connsiteY7" fmla="*/ 3245324 h 6121022"/>
              <a:gd name="connsiteX8" fmla="*/ 2880510 w 6121022"/>
              <a:gd name="connsiteY8" fmla="*/ 3240510 h 6121022"/>
              <a:gd name="connsiteX9" fmla="*/ 2880510 w 6121022"/>
              <a:gd name="connsiteY9" fmla="*/ 2880510 h 6121022"/>
              <a:gd name="connsiteX10" fmla="*/ 3060510 w 6121022"/>
              <a:gd name="connsiteY10" fmla="*/ 417638 h 6121022"/>
              <a:gd name="connsiteX11" fmla="*/ 417637 w 6121022"/>
              <a:gd name="connsiteY11" fmla="*/ 3060511 h 6121022"/>
              <a:gd name="connsiteX12" fmla="*/ 3060510 w 6121022"/>
              <a:gd name="connsiteY12" fmla="*/ 5703384 h 6121022"/>
              <a:gd name="connsiteX13" fmla="*/ 5703383 w 6121022"/>
              <a:gd name="connsiteY13" fmla="*/ 3060511 h 6121022"/>
              <a:gd name="connsiteX14" fmla="*/ 3060510 w 6121022"/>
              <a:gd name="connsiteY14" fmla="*/ 417638 h 6121022"/>
              <a:gd name="connsiteX15" fmla="*/ 3060511 w 6121022"/>
              <a:gd name="connsiteY15" fmla="*/ 0 h 6121022"/>
              <a:gd name="connsiteX16" fmla="*/ 6121022 w 6121022"/>
              <a:gd name="connsiteY16" fmla="*/ 3060511 h 6121022"/>
              <a:gd name="connsiteX17" fmla="*/ 3060511 w 6121022"/>
              <a:gd name="connsiteY17" fmla="*/ 6121022 h 6121022"/>
              <a:gd name="connsiteX18" fmla="*/ 0 w 6121022"/>
              <a:gd name="connsiteY18" fmla="*/ 3060511 h 6121022"/>
              <a:gd name="connsiteX19" fmla="*/ 3060511 w 6121022"/>
              <a:gd name="connsiteY19" fmla="*/ 0 h 6121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121022" h="6121022">
                <a:moveTo>
                  <a:pt x="2880510" y="1007091"/>
                </a:moveTo>
                <a:lnTo>
                  <a:pt x="3240510" y="1007091"/>
                </a:lnTo>
                <a:lnTo>
                  <a:pt x="3240510" y="2880510"/>
                </a:lnTo>
                <a:lnTo>
                  <a:pt x="4517409" y="2880510"/>
                </a:lnTo>
                <a:lnTo>
                  <a:pt x="4517409" y="3240510"/>
                </a:lnTo>
                <a:lnTo>
                  <a:pt x="3240510" y="3240510"/>
                </a:lnTo>
                <a:lnTo>
                  <a:pt x="3240510" y="3245324"/>
                </a:lnTo>
                <a:lnTo>
                  <a:pt x="2880510" y="3245324"/>
                </a:lnTo>
                <a:lnTo>
                  <a:pt x="2880510" y="3240510"/>
                </a:lnTo>
                <a:lnTo>
                  <a:pt x="2880510" y="2880510"/>
                </a:lnTo>
                <a:close/>
                <a:moveTo>
                  <a:pt x="3060510" y="417638"/>
                </a:moveTo>
                <a:cubicBezTo>
                  <a:pt x="1600892" y="417638"/>
                  <a:pt x="417637" y="1600893"/>
                  <a:pt x="417637" y="3060511"/>
                </a:cubicBezTo>
                <a:cubicBezTo>
                  <a:pt x="417637" y="4520129"/>
                  <a:pt x="1600892" y="5703384"/>
                  <a:pt x="3060510" y="5703384"/>
                </a:cubicBezTo>
                <a:cubicBezTo>
                  <a:pt x="4520128" y="5703384"/>
                  <a:pt x="5703383" y="4520129"/>
                  <a:pt x="5703383" y="3060511"/>
                </a:cubicBezTo>
                <a:cubicBezTo>
                  <a:pt x="5703383" y="1600893"/>
                  <a:pt x="4520128" y="417638"/>
                  <a:pt x="3060510" y="417638"/>
                </a:cubicBezTo>
                <a:close/>
                <a:moveTo>
                  <a:pt x="3060511" y="0"/>
                </a:moveTo>
                <a:cubicBezTo>
                  <a:pt x="4750785" y="0"/>
                  <a:pt x="6121022" y="1370237"/>
                  <a:pt x="6121022" y="3060511"/>
                </a:cubicBezTo>
                <a:cubicBezTo>
                  <a:pt x="6121022" y="4750785"/>
                  <a:pt x="4750785" y="6121022"/>
                  <a:pt x="3060511" y="6121022"/>
                </a:cubicBezTo>
                <a:cubicBezTo>
                  <a:pt x="1370237" y="6121022"/>
                  <a:pt x="0" y="4750785"/>
                  <a:pt x="0" y="3060511"/>
                </a:cubicBezTo>
                <a:cubicBezTo>
                  <a:pt x="0" y="1370237"/>
                  <a:pt x="1370237" y="0"/>
                  <a:pt x="30605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44" name="任意多边形 9"/>
          <p:cNvSpPr/>
          <p:nvPr/>
        </p:nvSpPr>
        <p:spPr>
          <a:xfrm>
            <a:off x="5028007" y="4826716"/>
            <a:ext cx="480000" cy="480000"/>
          </a:xfrm>
          <a:custGeom>
            <a:avLst/>
            <a:gdLst>
              <a:gd name="connsiteX0" fmla="*/ 233325 w 327309"/>
              <a:gd name="connsiteY0" fmla="*/ 56528 h 327309"/>
              <a:gd name="connsiteX1" fmla="*/ 50285 w 327309"/>
              <a:gd name="connsiteY1" fmla="*/ 239568 h 327309"/>
              <a:gd name="connsiteX2" fmla="*/ 87741 w 327309"/>
              <a:gd name="connsiteY2" fmla="*/ 277025 h 327309"/>
              <a:gd name="connsiteX3" fmla="*/ 270781 w 327309"/>
              <a:gd name="connsiteY3" fmla="*/ 93985 h 327309"/>
              <a:gd name="connsiteX4" fmla="*/ 239171 w 327309"/>
              <a:gd name="connsiteY4" fmla="*/ 31038 h 327309"/>
              <a:gd name="connsiteX5" fmla="*/ 296272 w 327309"/>
              <a:gd name="connsiteY5" fmla="*/ 88139 h 327309"/>
              <a:gd name="connsiteX6" fmla="*/ 80982 w 327309"/>
              <a:gd name="connsiteY6" fmla="*/ 303429 h 327309"/>
              <a:gd name="connsiteX7" fmla="*/ 59606 w 327309"/>
              <a:gd name="connsiteY7" fmla="*/ 282053 h 327309"/>
              <a:gd name="connsiteX8" fmla="*/ 59606 w 327309"/>
              <a:gd name="connsiteY8" fmla="*/ 282053 h 327309"/>
              <a:gd name="connsiteX9" fmla="*/ 80982 w 327309"/>
              <a:gd name="connsiteY9" fmla="*/ 303429 h 327309"/>
              <a:gd name="connsiteX10" fmla="*/ 0 w 327309"/>
              <a:gd name="connsiteY10" fmla="*/ 327309 h 327309"/>
              <a:gd name="connsiteX11" fmla="*/ 23881 w 327309"/>
              <a:gd name="connsiteY11" fmla="*/ 246328 h 327309"/>
              <a:gd name="connsiteX12" fmla="*/ 38193 w 327309"/>
              <a:gd name="connsiteY12" fmla="*/ 260640 h 327309"/>
              <a:gd name="connsiteX13" fmla="*/ 38193 w 327309"/>
              <a:gd name="connsiteY13" fmla="*/ 260640 h 327309"/>
              <a:gd name="connsiteX14" fmla="*/ 23881 w 327309"/>
              <a:gd name="connsiteY14" fmla="*/ 246328 h 327309"/>
              <a:gd name="connsiteX15" fmla="*/ 278071 w 327309"/>
              <a:gd name="connsiteY15" fmla="*/ 63 h 327309"/>
              <a:gd name="connsiteX16" fmla="*/ 292270 w 327309"/>
              <a:gd name="connsiteY16" fmla="*/ 4998 h 327309"/>
              <a:gd name="connsiteX17" fmla="*/ 322311 w 327309"/>
              <a:gd name="connsiteY17" fmla="*/ 35039 h 327309"/>
              <a:gd name="connsiteX18" fmla="*/ 320026 w 327309"/>
              <a:gd name="connsiteY18" fmla="*/ 64385 h 327309"/>
              <a:gd name="connsiteX19" fmla="*/ 304210 w 327309"/>
              <a:gd name="connsiteY19" fmla="*/ 80200 h 327309"/>
              <a:gd name="connsiteX20" fmla="*/ 247109 w 327309"/>
              <a:gd name="connsiteY20" fmla="*/ 23099 h 327309"/>
              <a:gd name="connsiteX21" fmla="*/ 262925 w 327309"/>
              <a:gd name="connsiteY21" fmla="*/ 7284 h 327309"/>
              <a:gd name="connsiteX22" fmla="*/ 278071 w 327309"/>
              <a:gd name="connsiteY22" fmla="*/ 63 h 327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327309" h="327309">
                <a:moveTo>
                  <a:pt x="233325" y="56528"/>
                </a:moveTo>
                <a:lnTo>
                  <a:pt x="50285" y="239568"/>
                </a:lnTo>
                <a:lnTo>
                  <a:pt x="87741" y="277025"/>
                </a:lnTo>
                <a:lnTo>
                  <a:pt x="270781" y="93985"/>
                </a:lnTo>
                <a:close/>
                <a:moveTo>
                  <a:pt x="239171" y="31038"/>
                </a:moveTo>
                <a:lnTo>
                  <a:pt x="296272" y="88139"/>
                </a:lnTo>
                <a:lnTo>
                  <a:pt x="80982" y="303429"/>
                </a:lnTo>
                <a:lnTo>
                  <a:pt x="59606" y="282053"/>
                </a:lnTo>
                <a:lnTo>
                  <a:pt x="59606" y="282053"/>
                </a:lnTo>
                <a:lnTo>
                  <a:pt x="80982" y="303429"/>
                </a:lnTo>
                <a:lnTo>
                  <a:pt x="0" y="327309"/>
                </a:lnTo>
                <a:lnTo>
                  <a:pt x="23881" y="246328"/>
                </a:lnTo>
                <a:lnTo>
                  <a:pt x="38193" y="260640"/>
                </a:lnTo>
                <a:lnTo>
                  <a:pt x="38193" y="260640"/>
                </a:lnTo>
                <a:lnTo>
                  <a:pt x="23881" y="246328"/>
                </a:lnTo>
                <a:close/>
                <a:moveTo>
                  <a:pt x="278071" y="63"/>
                </a:moveTo>
                <a:cubicBezTo>
                  <a:pt x="283381" y="-350"/>
                  <a:pt x="288534" y="1262"/>
                  <a:pt x="292270" y="4998"/>
                </a:cubicBezTo>
                <a:lnTo>
                  <a:pt x="322311" y="35039"/>
                </a:lnTo>
                <a:cubicBezTo>
                  <a:pt x="329784" y="42512"/>
                  <a:pt x="328760" y="55650"/>
                  <a:pt x="320026" y="64385"/>
                </a:cubicBezTo>
                <a:cubicBezTo>
                  <a:pt x="314754" y="69657"/>
                  <a:pt x="309482" y="74928"/>
                  <a:pt x="304210" y="80200"/>
                </a:cubicBezTo>
                <a:lnTo>
                  <a:pt x="247109" y="23099"/>
                </a:lnTo>
                <a:lnTo>
                  <a:pt x="262925" y="7284"/>
                </a:lnTo>
                <a:cubicBezTo>
                  <a:pt x="267292" y="2917"/>
                  <a:pt x="272760" y="477"/>
                  <a:pt x="278071" y="6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4512831" y="2894217"/>
            <a:ext cx="995176" cy="501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665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2665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4512831" y="3822641"/>
            <a:ext cx="995176" cy="501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665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2665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7074960" y="2894217"/>
            <a:ext cx="995176" cy="501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665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2665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7074960" y="3822641"/>
            <a:ext cx="995176" cy="501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665" dirty="0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zh-CN" altLang="en-US" sz="2665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9" name="KSO_Shape"/>
          <p:cNvSpPr/>
          <p:nvPr/>
        </p:nvSpPr>
        <p:spPr bwMode="auto">
          <a:xfrm>
            <a:off x="5815236" y="3153968"/>
            <a:ext cx="908311" cy="981957"/>
          </a:xfrm>
          <a:custGeom>
            <a:avLst/>
            <a:gdLst>
              <a:gd name="T0" fmla="*/ 660065 w 1938337"/>
              <a:gd name="T1" fmla="*/ 1785471 h 2097088"/>
              <a:gd name="T2" fmla="*/ 1074391 w 1938337"/>
              <a:gd name="T3" fmla="*/ 1807357 h 2097088"/>
              <a:gd name="T4" fmla="*/ 1090030 w 1938337"/>
              <a:gd name="T5" fmla="*/ 1648866 h 2097088"/>
              <a:gd name="T6" fmla="*/ 997074 w 1938337"/>
              <a:gd name="T7" fmla="*/ 1410363 h 2097088"/>
              <a:gd name="T8" fmla="*/ 740470 w 1938337"/>
              <a:gd name="T9" fmla="*/ 1441863 h 2097088"/>
              <a:gd name="T10" fmla="*/ 1158685 w 1938337"/>
              <a:gd name="T11" fmla="*/ 241681 h 2097088"/>
              <a:gd name="T12" fmla="*/ 1062016 w 1938337"/>
              <a:gd name="T13" fmla="*/ 582817 h 2097088"/>
              <a:gd name="T14" fmla="*/ 959576 w 1938337"/>
              <a:gd name="T15" fmla="*/ 747370 h 2097088"/>
              <a:gd name="T16" fmla="*/ 1009593 w 1938337"/>
              <a:gd name="T17" fmla="*/ 758196 h 2097088"/>
              <a:gd name="T18" fmla="*/ 1186819 w 1938337"/>
              <a:gd name="T19" fmla="*/ 425240 h 2097088"/>
              <a:gd name="T20" fmla="*/ 1208221 w 1938337"/>
              <a:gd name="T21" fmla="*/ 203430 h 2097088"/>
              <a:gd name="T22" fmla="*/ 1278919 w 1938337"/>
              <a:gd name="T23" fmla="*/ 476964 h 2097088"/>
              <a:gd name="T24" fmla="*/ 1150989 w 1938337"/>
              <a:gd name="T25" fmla="*/ 722592 h 2097088"/>
              <a:gd name="T26" fmla="*/ 1014162 w 1938337"/>
              <a:gd name="T27" fmla="*/ 909759 h 2097088"/>
              <a:gd name="T28" fmla="*/ 967751 w 1938337"/>
              <a:gd name="T29" fmla="*/ 1018980 h 2097088"/>
              <a:gd name="T30" fmla="*/ 942502 w 1938337"/>
              <a:gd name="T31" fmla="*/ 1340628 h 2097088"/>
              <a:gd name="T32" fmla="*/ 793651 w 1938337"/>
              <a:gd name="T33" fmla="*/ 1348326 h 2097088"/>
              <a:gd name="T34" fmla="*/ 816977 w 1938337"/>
              <a:gd name="T35" fmla="*/ 1049292 h 2097088"/>
              <a:gd name="T36" fmla="*/ 791487 w 1938337"/>
              <a:gd name="T37" fmla="*/ 975676 h 2097088"/>
              <a:gd name="T38" fmla="*/ 746519 w 1938337"/>
              <a:gd name="T39" fmla="*/ 909759 h 2097088"/>
              <a:gd name="T40" fmla="*/ 605604 w 1938337"/>
              <a:gd name="T41" fmla="*/ 718020 h 2097088"/>
              <a:gd name="T42" fmla="*/ 481762 w 1938337"/>
              <a:gd name="T43" fmla="*/ 476964 h 2097088"/>
              <a:gd name="T44" fmla="*/ 249769 w 1938337"/>
              <a:gd name="T45" fmla="*/ 79798 h 2097088"/>
              <a:gd name="T46" fmla="*/ 371772 w 1938337"/>
              <a:gd name="T47" fmla="*/ 184379 h 2097088"/>
              <a:gd name="T48" fmla="*/ 406596 w 1938337"/>
              <a:gd name="T49" fmla="*/ 324302 h 2097088"/>
              <a:gd name="T50" fmla="*/ 340070 w 1938337"/>
              <a:gd name="T51" fmla="*/ 315887 h 2097088"/>
              <a:gd name="T52" fmla="*/ 270423 w 1938337"/>
              <a:gd name="T53" fmla="*/ 183417 h 2097088"/>
              <a:gd name="T54" fmla="*/ 154905 w 1938337"/>
              <a:gd name="T55" fmla="*/ 160097 h 2097088"/>
              <a:gd name="T56" fmla="*/ 86699 w 1938337"/>
              <a:gd name="T57" fmla="*/ 247368 h 2097088"/>
              <a:gd name="T58" fmla="*/ 88140 w 1938337"/>
              <a:gd name="T59" fmla="*/ 389454 h 2097088"/>
              <a:gd name="T60" fmla="*/ 182524 w 1938337"/>
              <a:gd name="T61" fmla="*/ 522885 h 2097088"/>
              <a:gd name="T62" fmla="*/ 498577 w 1938337"/>
              <a:gd name="T63" fmla="*/ 686368 h 2097088"/>
              <a:gd name="T64" fmla="*/ 627064 w 1938337"/>
              <a:gd name="T65" fmla="*/ 797921 h 2097088"/>
              <a:gd name="T66" fmla="*/ 589359 w 1938337"/>
              <a:gd name="T67" fmla="*/ 895530 h 2097088"/>
              <a:gd name="T68" fmla="*/ 492814 w 1938337"/>
              <a:gd name="T69" fmla="*/ 916446 h 2097088"/>
              <a:gd name="T70" fmla="*/ 499057 w 1938337"/>
              <a:gd name="T71" fmla="*/ 846965 h 2097088"/>
              <a:gd name="T72" fmla="*/ 548771 w 1938337"/>
              <a:gd name="T73" fmla="*/ 804171 h 2097088"/>
              <a:gd name="T74" fmla="*/ 311251 w 1938337"/>
              <a:gd name="T75" fmla="*/ 700312 h 2097088"/>
              <a:gd name="T76" fmla="*/ 62683 w 1938337"/>
              <a:gd name="T77" fmla="*/ 508700 h 2097088"/>
              <a:gd name="T78" fmla="*/ 0 w 1938337"/>
              <a:gd name="T79" fmla="*/ 316127 h 2097088"/>
              <a:gd name="T80" fmla="*/ 51155 w 1938337"/>
              <a:gd name="T81" fmla="*/ 141104 h 2097088"/>
              <a:gd name="T82" fmla="*/ 183004 w 1938337"/>
              <a:gd name="T83" fmla="*/ 72345 h 2097088"/>
              <a:gd name="T84" fmla="*/ 1687503 w 1938337"/>
              <a:gd name="T85" fmla="*/ 115139 h 2097088"/>
              <a:gd name="T86" fmla="*/ 1761162 w 1938337"/>
              <a:gd name="T87" fmla="*/ 288719 h 2097088"/>
              <a:gd name="T88" fmla="*/ 1723130 w 1938337"/>
              <a:gd name="T89" fmla="*/ 471917 h 2097088"/>
              <a:gd name="T90" fmla="*/ 1567869 w 1938337"/>
              <a:gd name="T91" fmla="*/ 633476 h 2097088"/>
              <a:gd name="T92" fmla="*/ 1225813 w 1938337"/>
              <a:gd name="T93" fmla="*/ 785419 h 2097088"/>
              <a:gd name="T94" fmla="*/ 1227979 w 1938337"/>
              <a:gd name="T95" fmla="*/ 836387 h 2097088"/>
              <a:gd name="T96" fmla="*/ 1282863 w 1938337"/>
              <a:gd name="T97" fmla="*/ 893847 h 2097088"/>
              <a:gd name="T98" fmla="*/ 1204630 w 1938337"/>
              <a:gd name="T99" fmla="*/ 915003 h 2097088"/>
              <a:gd name="T100" fmla="*/ 1135064 w 1938337"/>
              <a:gd name="T101" fmla="*/ 835907 h 2097088"/>
              <a:gd name="T102" fmla="*/ 1184410 w 1938337"/>
              <a:gd name="T103" fmla="*/ 715458 h 2097088"/>
              <a:gd name="T104" fmla="*/ 1474712 w 1938337"/>
              <a:gd name="T105" fmla="*/ 596452 h 2097088"/>
              <a:gd name="T106" fmla="*/ 1659100 w 1938337"/>
              <a:gd name="T107" fmla="*/ 424074 h 2097088"/>
              <a:gd name="T108" fmla="*/ 1681004 w 1938337"/>
              <a:gd name="T109" fmla="*/ 274295 h 2097088"/>
              <a:gd name="T110" fmla="*/ 1601569 w 1938337"/>
              <a:gd name="T111" fmla="*/ 158654 h 2097088"/>
              <a:gd name="T112" fmla="*/ 1482896 w 1938337"/>
              <a:gd name="T113" fmla="*/ 191350 h 2097088"/>
              <a:gd name="T114" fmla="*/ 1415256 w 1938337"/>
              <a:gd name="T115" fmla="*/ 325743 h 2097088"/>
              <a:gd name="T116" fmla="*/ 1349299 w 1938337"/>
              <a:gd name="T117" fmla="*/ 313963 h 2097088"/>
              <a:gd name="T118" fmla="*/ 1407793 w 1938337"/>
              <a:gd name="T119" fmla="*/ 156971 h 2097088"/>
              <a:gd name="T120" fmla="*/ 1549333 w 1938337"/>
              <a:gd name="T121" fmla="*/ 72585 h 209708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938337" h="2097088">
                <a:moveTo>
                  <a:pt x="754655" y="1781504"/>
                </a:moveTo>
                <a:lnTo>
                  <a:pt x="755185" y="1787064"/>
                </a:lnTo>
                <a:lnTo>
                  <a:pt x="755185" y="1789976"/>
                </a:lnTo>
                <a:lnTo>
                  <a:pt x="754655" y="1793153"/>
                </a:lnTo>
                <a:lnTo>
                  <a:pt x="753861" y="1796065"/>
                </a:lnTo>
                <a:lnTo>
                  <a:pt x="753067" y="1798713"/>
                </a:lnTo>
                <a:lnTo>
                  <a:pt x="752009" y="1801360"/>
                </a:lnTo>
                <a:lnTo>
                  <a:pt x="750156" y="1803743"/>
                </a:lnTo>
                <a:lnTo>
                  <a:pt x="748568" y="1806391"/>
                </a:lnTo>
                <a:lnTo>
                  <a:pt x="746980" y="1808244"/>
                </a:lnTo>
                <a:lnTo>
                  <a:pt x="744598" y="1810362"/>
                </a:lnTo>
                <a:lnTo>
                  <a:pt x="742481" y="1812215"/>
                </a:lnTo>
                <a:lnTo>
                  <a:pt x="740099" y="1813804"/>
                </a:lnTo>
                <a:lnTo>
                  <a:pt x="737452" y="1815127"/>
                </a:lnTo>
                <a:lnTo>
                  <a:pt x="734805" y="1815922"/>
                </a:lnTo>
                <a:lnTo>
                  <a:pt x="731894" y="1816716"/>
                </a:lnTo>
                <a:lnTo>
                  <a:pt x="729247" y="1817245"/>
                </a:lnTo>
                <a:lnTo>
                  <a:pt x="726071" y="1817245"/>
                </a:lnTo>
                <a:lnTo>
                  <a:pt x="724483" y="1816981"/>
                </a:lnTo>
                <a:lnTo>
                  <a:pt x="724483" y="1965507"/>
                </a:lnTo>
                <a:lnTo>
                  <a:pt x="726071" y="1965507"/>
                </a:lnTo>
                <a:lnTo>
                  <a:pt x="729247" y="1965507"/>
                </a:lnTo>
                <a:lnTo>
                  <a:pt x="731894" y="1966036"/>
                </a:lnTo>
                <a:lnTo>
                  <a:pt x="734805" y="1966566"/>
                </a:lnTo>
                <a:lnTo>
                  <a:pt x="737452" y="1967625"/>
                </a:lnTo>
                <a:lnTo>
                  <a:pt x="740099" y="1969213"/>
                </a:lnTo>
                <a:lnTo>
                  <a:pt x="742481" y="1970537"/>
                </a:lnTo>
                <a:lnTo>
                  <a:pt x="744598" y="1972125"/>
                </a:lnTo>
                <a:lnTo>
                  <a:pt x="746980" y="1974243"/>
                </a:lnTo>
                <a:lnTo>
                  <a:pt x="748568" y="1976361"/>
                </a:lnTo>
                <a:lnTo>
                  <a:pt x="750156" y="1978744"/>
                </a:lnTo>
                <a:lnTo>
                  <a:pt x="752009" y="1981127"/>
                </a:lnTo>
                <a:lnTo>
                  <a:pt x="753067" y="1984039"/>
                </a:lnTo>
                <a:lnTo>
                  <a:pt x="753861" y="1986687"/>
                </a:lnTo>
                <a:lnTo>
                  <a:pt x="754655" y="1989599"/>
                </a:lnTo>
                <a:lnTo>
                  <a:pt x="755185" y="1992776"/>
                </a:lnTo>
                <a:lnTo>
                  <a:pt x="755185" y="1995688"/>
                </a:lnTo>
                <a:lnTo>
                  <a:pt x="755185" y="1996747"/>
                </a:lnTo>
                <a:lnTo>
                  <a:pt x="1181565" y="1996747"/>
                </a:lnTo>
                <a:lnTo>
                  <a:pt x="1181301" y="1995688"/>
                </a:lnTo>
                <a:lnTo>
                  <a:pt x="1181565" y="1992776"/>
                </a:lnTo>
                <a:lnTo>
                  <a:pt x="1181830" y="1989599"/>
                </a:lnTo>
                <a:lnTo>
                  <a:pt x="1182624" y="1986687"/>
                </a:lnTo>
                <a:lnTo>
                  <a:pt x="1183683" y="1984039"/>
                </a:lnTo>
                <a:lnTo>
                  <a:pt x="1184741" y="1981127"/>
                </a:lnTo>
                <a:lnTo>
                  <a:pt x="1186329" y="1978744"/>
                </a:lnTo>
                <a:lnTo>
                  <a:pt x="1187917" y="1976361"/>
                </a:lnTo>
                <a:lnTo>
                  <a:pt x="1189770" y="1974243"/>
                </a:lnTo>
                <a:lnTo>
                  <a:pt x="1191887" y="1972125"/>
                </a:lnTo>
                <a:lnTo>
                  <a:pt x="1194005" y="1970537"/>
                </a:lnTo>
                <a:lnTo>
                  <a:pt x="1196651" y="1969213"/>
                </a:lnTo>
                <a:lnTo>
                  <a:pt x="1199033" y="1967625"/>
                </a:lnTo>
                <a:lnTo>
                  <a:pt x="1201680" y="1966566"/>
                </a:lnTo>
                <a:lnTo>
                  <a:pt x="1204591" y="1966036"/>
                </a:lnTo>
                <a:lnTo>
                  <a:pt x="1207238" y="1965507"/>
                </a:lnTo>
                <a:lnTo>
                  <a:pt x="1210414" y="1965507"/>
                </a:lnTo>
                <a:lnTo>
                  <a:pt x="1212002" y="1965507"/>
                </a:lnTo>
                <a:lnTo>
                  <a:pt x="1212002" y="1816981"/>
                </a:lnTo>
                <a:lnTo>
                  <a:pt x="1210414" y="1817245"/>
                </a:lnTo>
                <a:lnTo>
                  <a:pt x="1207238" y="1817245"/>
                </a:lnTo>
                <a:lnTo>
                  <a:pt x="1204591" y="1816716"/>
                </a:lnTo>
                <a:lnTo>
                  <a:pt x="1201680" y="1815922"/>
                </a:lnTo>
                <a:lnTo>
                  <a:pt x="1199033" y="1815127"/>
                </a:lnTo>
                <a:lnTo>
                  <a:pt x="1196651" y="1813804"/>
                </a:lnTo>
                <a:lnTo>
                  <a:pt x="1194005" y="1812215"/>
                </a:lnTo>
                <a:lnTo>
                  <a:pt x="1191887" y="1810362"/>
                </a:lnTo>
                <a:lnTo>
                  <a:pt x="1189770" y="1808244"/>
                </a:lnTo>
                <a:lnTo>
                  <a:pt x="1187917" y="1806391"/>
                </a:lnTo>
                <a:lnTo>
                  <a:pt x="1186329" y="1803743"/>
                </a:lnTo>
                <a:lnTo>
                  <a:pt x="1184741" y="1801360"/>
                </a:lnTo>
                <a:lnTo>
                  <a:pt x="1183683" y="1798713"/>
                </a:lnTo>
                <a:lnTo>
                  <a:pt x="1182624" y="1796065"/>
                </a:lnTo>
                <a:lnTo>
                  <a:pt x="1181830" y="1793153"/>
                </a:lnTo>
                <a:lnTo>
                  <a:pt x="1181565" y="1789976"/>
                </a:lnTo>
                <a:lnTo>
                  <a:pt x="1181301" y="1787064"/>
                </a:lnTo>
                <a:lnTo>
                  <a:pt x="1182095" y="1781504"/>
                </a:lnTo>
                <a:lnTo>
                  <a:pt x="754655" y="1781504"/>
                </a:lnTo>
                <a:close/>
                <a:moveTo>
                  <a:pt x="555625" y="1681163"/>
                </a:moveTo>
                <a:lnTo>
                  <a:pt x="1381125" y="1681163"/>
                </a:lnTo>
                <a:lnTo>
                  <a:pt x="1381125" y="2097088"/>
                </a:lnTo>
                <a:lnTo>
                  <a:pt x="555625" y="2097088"/>
                </a:lnTo>
                <a:lnTo>
                  <a:pt x="555625" y="1681163"/>
                </a:lnTo>
                <a:close/>
                <a:moveTo>
                  <a:pt x="846057" y="1552575"/>
                </a:moveTo>
                <a:lnTo>
                  <a:pt x="1096781" y="1552575"/>
                </a:lnTo>
                <a:lnTo>
                  <a:pt x="1104997" y="1562178"/>
                </a:lnTo>
                <a:lnTo>
                  <a:pt x="1112683" y="1571246"/>
                </a:lnTo>
                <a:lnTo>
                  <a:pt x="1120634" y="1579515"/>
                </a:lnTo>
                <a:lnTo>
                  <a:pt x="1128320" y="1587517"/>
                </a:lnTo>
                <a:lnTo>
                  <a:pt x="1135741" y="1594986"/>
                </a:lnTo>
                <a:lnTo>
                  <a:pt x="1143162" y="1602188"/>
                </a:lnTo>
                <a:lnTo>
                  <a:pt x="1150583" y="1608856"/>
                </a:lnTo>
                <a:lnTo>
                  <a:pt x="1157474" y="1614991"/>
                </a:lnTo>
                <a:lnTo>
                  <a:pt x="1170726" y="1626461"/>
                </a:lnTo>
                <a:lnTo>
                  <a:pt x="1182917" y="1636063"/>
                </a:lnTo>
                <a:lnTo>
                  <a:pt x="1193784" y="1644065"/>
                </a:lnTo>
                <a:lnTo>
                  <a:pt x="1203325" y="1651000"/>
                </a:lnTo>
                <a:lnTo>
                  <a:pt x="738187" y="1651000"/>
                </a:lnTo>
                <a:lnTo>
                  <a:pt x="747993" y="1644065"/>
                </a:lnTo>
                <a:lnTo>
                  <a:pt x="759125" y="1635796"/>
                </a:lnTo>
                <a:lnTo>
                  <a:pt x="771582" y="1626194"/>
                </a:lnTo>
                <a:lnTo>
                  <a:pt x="785098" y="1614724"/>
                </a:lnTo>
                <a:lnTo>
                  <a:pt x="792254" y="1608589"/>
                </a:lnTo>
                <a:lnTo>
                  <a:pt x="799675" y="1601921"/>
                </a:lnTo>
                <a:lnTo>
                  <a:pt x="807096" y="1594986"/>
                </a:lnTo>
                <a:lnTo>
                  <a:pt x="814517" y="1587251"/>
                </a:lnTo>
                <a:lnTo>
                  <a:pt x="822468" y="1579249"/>
                </a:lnTo>
                <a:lnTo>
                  <a:pt x="830419" y="1570980"/>
                </a:lnTo>
                <a:lnTo>
                  <a:pt x="838106" y="1562178"/>
                </a:lnTo>
                <a:lnTo>
                  <a:pt x="846057" y="1552575"/>
                </a:lnTo>
                <a:close/>
                <a:moveTo>
                  <a:pt x="1307617" y="216793"/>
                </a:moveTo>
                <a:lnTo>
                  <a:pt x="1304708" y="217057"/>
                </a:lnTo>
                <a:lnTo>
                  <a:pt x="1301269" y="217587"/>
                </a:lnTo>
                <a:lnTo>
                  <a:pt x="1298095" y="218646"/>
                </a:lnTo>
                <a:lnTo>
                  <a:pt x="1295449" y="219971"/>
                </a:lnTo>
                <a:lnTo>
                  <a:pt x="1292540" y="221295"/>
                </a:lnTo>
                <a:lnTo>
                  <a:pt x="1289630" y="223149"/>
                </a:lnTo>
                <a:lnTo>
                  <a:pt x="1287514" y="225002"/>
                </a:lnTo>
                <a:lnTo>
                  <a:pt x="1285133" y="227121"/>
                </a:lnTo>
                <a:lnTo>
                  <a:pt x="1283017" y="229505"/>
                </a:lnTo>
                <a:lnTo>
                  <a:pt x="1281166" y="232153"/>
                </a:lnTo>
                <a:lnTo>
                  <a:pt x="1279578" y="234801"/>
                </a:lnTo>
                <a:lnTo>
                  <a:pt x="1278256" y="237714"/>
                </a:lnTo>
                <a:lnTo>
                  <a:pt x="1277462" y="240892"/>
                </a:lnTo>
                <a:lnTo>
                  <a:pt x="1276404" y="243805"/>
                </a:lnTo>
                <a:lnTo>
                  <a:pt x="1276140" y="247248"/>
                </a:lnTo>
                <a:lnTo>
                  <a:pt x="1274553" y="266051"/>
                </a:lnTo>
                <a:lnTo>
                  <a:pt x="1272965" y="284590"/>
                </a:lnTo>
                <a:lnTo>
                  <a:pt x="1270585" y="303128"/>
                </a:lnTo>
                <a:lnTo>
                  <a:pt x="1268204" y="321931"/>
                </a:lnTo>
                <a:lnTo>
                  <a:pt x="1265295" y="340470"/>
                </a:lnTo>
                <a:lnTo>
                  <a:pt x="1262385" y="359008"/>
                </a:lnTo>
                <a:lnTo>
                  <a:pt x="1258946" y="377546"/>
                </a:lnTo>
                <a:lnTo>
                  <a:pt x="1255243" y="396349"/>
                </a:lnTo>
                <a:lnTo>
                  <a:pt x="1251275" y="414888"/>
                </a:lnTo>
                <a:lnTo>
                  <a:pt x="1246778" y="433161"/>
                </a:lnTo>
                <a:lnTo>
                  <a:pt x="1242282" y="451435"/>
                </a:lnTo>
                <a:lnTo>
                  <a:pt x="1237256" y="469443"/>
                </a:lnTo>
                <a:lnTo>
                  <a:pt x="1231965" y="487187"/>
                </a:lnTo>
                <a:lnTo>
                  <a:pt x="1225882" y="505196"/>
                </a:lnTo>
                <a:lnTo>
                  <a:pt x="1220062" y="522940"/>
                </a:lnTo>
                <a:lnTo>
                  <a:pt x="1213714" y="540418"/>
                </a:lnTo>
                <a:lnTo>
                  <a:pt x="1206836" y="557897"/>
                </a:lnTo>
                <a:lnTo>
                  <a:pt x="1199959" y="575112"/>
                </a:lnTo>
                <a:lnTo>
                  <a:pt x="1192552" y="591796"/>
                </a:lnTo>
                <a:lnTo>
                  <a:pt x="1184617" y="608745"/>
                </a:lnTo>
                <a:lnTo>
                  <a:pt x="1176681" y="625430"/>
                </a:lnTo>
                <a:lnTo>
                  <a:pt x="1168217" y="641585"/>
                </a:lnTo>
                <a:lnTo>
                  <a:pt x="1159223" y="658004"/>
                </a:lnTo>
                <a:lnTo>
                  <a:pt x="1150230" y="673629"/>
                </a:lnTo>
                <a:lnTo>
                  <a:pt x="1140443" y="689255"/>
                </a:lnTo>
                <a:lnTo>
                  <a:pt x="1130391" y="704615"/>
                </a:lnTo>
                <a:lnTo>
                  <a:pt x="1120075" y="719445"/>
                </a:lnTo>
                <a:lnTo>
                  <a:pt x="1109494" y="734276"/>
                </a:lnTo>
                <a:lnTo>
                  <a:pt x="1098385" y="748842"/>
                </a:lnTo>
                <a:lnTo>
                  <a:pt x="1087010" y="762878"/>
                </a:lnTo>
                <a:lnTo>
                  <a:pt x="1075107" y="776650"/>
                </a:lnTo>
                <a:lnTo>
                  <a:pt x="1062939" y="789891"/>
                </a:lnTo>
                <a:lnTo>
                  <a:pt x="1060559" y="792275"/>
                </a:lnTo>
                <a:lnTo>
                  <a:pt x="1058971" y="795188"/>
                </a:lnTo>
                <a:lnTo>
                  <a:pt x="1057120" y="797836"/>
                </a:lnTo>
                <a:lnTo>
                  <a:pt x="1056062" y="801014"/>
                </a:lnTo>
                <a:lnTo>
                  <a:pt x="1055004" y="803927"/>
                </a:lnTo>
                <a:lnTo>
                  <a:pt x="1054475" y="806840"/>
                </a:lnTo>
                <a:lnTo>
                  <a:pt x="1054210" y="810283"/>
                </a:lnTo>
                <a:lnTo>
                  <a:pt x="1054210" y="813461"/>
                </a:lnTo>
                <a:lnTo>
                  <a:pt x="1054210" y="816374"/>
                </a:lnTo>
                <a:lnTo>
                  <a:pt x="1054739" y="819552"/>
                </a:lnTo>
                <a:lnTo>
                  <a:pt x="1055533" y="822730"/>
                </a:lnTo>
                <a:lnTo>
                  <a:pt x="1056591" y="825379"/>
                </a:lnTo>
                <a:lnTo>
                  <a:pt x="1058178" y="828292"/>
                </a:lnTo>
                <a:lnTo>
                  <a:pt x="1060030" y="831205"/>
                </a:lnTo>
                <a:lnTo>
                  <a:pt x="1061881" y="833588"/>
                </a:lnTo>
                <a:lnTo>
                  <a:pt x="1064262" y="836237"/>
                </a:lnTo>
                <a:lnTo>
                  <a:pt x="1066907" y="838355"/>
                </a:lnTo>
                <a:lnTo>
                  <a:pt x="1069552" y="840209"/>
                </a:lnTo>
                <a:lnTo>
                  <a:pt x="1072462" y="841798"/>
                </a:lnTo>
                <a:lnTo>
                  <a:pt x="1075107" y="842858"/>
                </a:lnTo>
                <a:lnTo>
                  <a:pt x="1078281" y="843917"/>
                </a:lnTo>
                <a:lnTo>
                  <a:pt x="1081455" y="844712"/>
                </a:lnTo>
                <a:lnTo>
                  <a:pt x="1084365" y="844976"/>
                </a:lnTo>
                <a:lnTo>
                  <a:pt x="1087539" y="845241"/>
                </a:lnTo>
                <a:lnTo>
                  <a:pt x="1090978" y="844976"/>
                </a:lnTo>
                <a:lnTo>
                  <a:pt x="1093888" y="844447"/>
                </a:lnTo>
                <a:lnTo>
                  <a:pt x="1096797" y="843387"/>
                </a:lnTo>
                <a:lnTo>
                  <a:pt x="1099972" y="842328"/>
                </a:lnTo>
                <a:lnTo>
                  <a:pt x="1102617" y="841004"/>
                </a:lnTo>
                <a:lnTo>
                  <a:pt x="1105526" y="838885"/>
                </a:lnTo>
                <a:lnTo>
                  <a:pt x="1108172" y="837031"/>
                </a:lnTo>
                <a:lnTo>
                  <a:pt x="1110552" y="834648"/>
                </a:lnTo>
                <a:lnTo>
                  <a:pt x="1124043" y="819817"/>
                </a:lnTo>
                <a:lnTo>
                  <a:pt x="1137004" y="804722"/>
                </a:lnTo>
                <a:lnTo>
                  <a:pt x="1149701" y="789097"/>
                </a:lnTo>
                <a:lnTo>
                  <a:pt x="1161604" y="773471"/>
                </a:lnTo>
                <a:lnTo>
                  <a:pt x="1173507" y="757581"/>
                </a:lnTo>
                <a:lnTo>
                  <a:pt x="1184617" y="740897"/>
                </a:lnTo>
                <a:lnTo>
                  <a:pt x="1195727" y="724213"/>
                </a:lnTo>
                <a:lnTo>
                  <a:pt x="1206043" y="707528"/>
                </a:lnTo>
                <a:lnTo>
                  <a:pt x="1216094" y="690049"/>
                </a:lnTo>
                <a:lnTo>
                  <a:pt x="1225617" y="672570"/>
                </a:lnTo>
                <a:lnTo>
                  <a:pt x="1234875" y="654826"/>
                </a:lnTo>
                <a:lnTo>
                  <a:pt x="1243604" y="637082"/>
                </a:lnTo>
                <a:lnTo>
                  <a:pt x="1252069" y="618809"/>
                </a:lnTo>
                <a:lnTo>
                  <a:pt x="1260269" y="600536"/>
                </a:lnTo>
                <a:lnTo>
                  <a:pt x="1267940" y="581997"/>
                </a:lnTo>
                <a:lnTo>
                  <a:pt x="1274817" y="563459"/>
                </a:lnTo>
                <a:lnTo>
                  <a:pt x="1281959" y="544656"/>
                </a:lnTo>
                <a:lnTo>
                  <a:pt x="1288307" y="525853"/>
                </a:lnTo>
                <a:lnTo>
                  <a:pt x="1294127" y="506785"/>
                </a:lnTo>
                <a:lnTo>
                  <a:pt x="1300211" y="487187"/>
                </a:lnTo>
                <a:lnTo>
                  <a:pt x="1305501" y="468119"/>
                </a:lnTo>
                <a:lnTo>
                  <a:pt x="1310262" y="448786"/>
                </a:lnTo>
                <a:lnTo>
                  <a:pt x="1315024" y="429188"/>
                </a:lnTo>
                <a:lnTo>
                  <a:pt x="1319256" y="409591"/>
                </a:lnTo>
                <a:lnTo>
                  <a:pt x="1323224" y="389993"/>
                </a:lnTo>
                <a:lnTo>
                  <a:pt x="1326662" y="370396"/>
                </a:lnTo>
                <a:lnTo>
                  <a:pt x="1330101" y="350798"/>
                </a:lnTo>
                <a:lnTo>
                  <a:pt x="1333011" y="330936"/>
                </a:lnTo>
                <a:lnTo>
                  <a:pt x="1335391" y="311338"/>
                </a:lnTo>
                <a:lnTo>
                  <a:pt x="1337772" y="291475"/>
                </a:lnTo>
                <a:lnTo>
                  <a:pt x="1339624" y="271613"/>
                </a:lnTo>
                <a:lnTo>
                  <a:pt x="1341475" y="252015"/>
                </a:lnTo>
                <a:lnTo>
                  <a:pt x="1341475" y="248572"/>
                </a:lnTo>
                <a:lnTo>
                  <a:pt x="1341211" y="245659"/>
                </a:lnTo>
                <a:lnTo>
                  <a:pt x="1340417" y="242216"/>
                </a:lnTo>
                <a:lnTo>
                  <a:pt x="1339624" y="239039"/>
                </a:lnTo>
                <a:lnTo>
                  <a:pt x="1338566" y="236390"/>
                </a:lnTo>
                <a:lnTo>
                  <a:pt x="1337243" y="233477"/>
                </a:lnTo>
                <a:lnTo>
                  <a:pt x="1335391" y="230829"/>
                </a:lnTo>
                <a:lnTo>
                  <a:pt x="1333540" y="228445"/>
                </a:lnTo>
                <a:lnTo>
                  <a:pt x="1331159" y="226062"/>
                </a:lnTo>
                <a:lnTo>
                  <a:pt x="1329043" y="223943"/>
                </a:lnTo>
                <a:lnTo>
                  <a:pt x="1326398" y="222089"/>
                </a:lnTo>
                <a:lnTo>
                  <a:pt x="1323753" y="220500"/>
                </a:lnTo>
                <a:lnTo>
                  <a:pt x="1320579" y="219176"/>
                </a:lnTo>
                <a:lnTo>
                  <a:pt x="1317669" y="218382"/>
                </a:lnTo>
                <a:lnTo>
                  <a:pt x="1314495" y="217322"/>
                </a:lnTo>
                <a:lnTo>
                  <a:pt x="1311056" y="217057"/>
                </a:lnTo>
                <a:lnTo>
                  <a:pt x="1307617" y="216793"/>
                </a:lnTo>
                <a:close/>
                <a:moveTo>
                  <a:pt x="442912" y="112713"/>
                </a:moveTo>
                <a:lnTo>
                  <a:pt x="1493837" y="112713"/>
                </a:lnTo>
                <a:lnTo>
                  <a:pt x="1485637" y="163826"/>
                </a:lnTo>
                <a:lnTo>
                  <a:pt x="1477172" y="211761"/>
                </a:lnTo>
                <a:lnTo>
                  <a:pt x="1468708" y="257312"/>
                </a:lnTo>
                <a:lnTo>
                  <a:pt x="1460508" y="299685"/>
                </a:lnTo>
                <a:lnTo>
                  <a:pt x="1452308" y="339145"/>
                </a:lnTo>
                <a:lnTo>
                  <a:pt x="1444372" y="375427"/>
                </a:lnTo>
                <a:lnTo>
                  <a:pt x="1436437" y="408532"/>
                </a:lnTo>
                <a:lnTo>
                  <a:pt x="1429559" y="438723"/>
                </a:lnTo>
                <a:lnTo>
                  <a:pt x="1422682" y="465471"/>
                </a:lnTo>
                <a:lnTo>
                  <a:pt x="1416598" y="488776"/>
                </a:lnTo>
                <a:lnTo>
                  <a:pt x="1411308" y="508638"/>
                </a:lnTo>
                <a:lnTo>
                  <a:pt x="1406811" y="525058"/>
                </a:lnTo>
                <a:lnTo>
                  <a:pt x="1399934" y="547304"/>
                </a:lnTo>
                <a:lnTo>
                  <a:pt x="1397817" y="554719"/>
                </a:lnTo>
                <a:lnTo>
                  <a:pt x="1394114" y="564518"/>
                </a:lnTo>
                <a:lnTo>
                  <a:pt x="1390146" y="574847"/>
                </a:lnTo>
                <a:lnTo>
                  <a:pt x="1385914" y="585440"/>
                </a:lnTo>
                <a:lnTo>
                  <a:pt x="1380888" y="596563"/>
                </a:lnTo>
                <a:lnTo>
                  <a:pt x="1375863" y="608216"/>
                </a:lnTo>
                <a:lnTo>
                  <a:pt x="1370308" y="620398"/>
                </a:lnTo>
                <a:lnTo>
                  <a:pt x="1364224" y="632580"/>
                </a:lnTo>
                <a:lnTo>
                  <a:pt x="1357875" y="645027"/>
                </a:lnTo>
                <a:lnTo>
                  <a:pt x="1351263" y="658004"/>
                </a:lnTo>
                <a:lnTo>
                  <a:pt x="1343856" y="671246"/>
                </a:lnTo>
                <a:lnTo>
                  <a:pt x="1336714" y="684488"/>
                </a:lnTo>
                <a:lnTo>
                  <a:pt x="1328779" y="698259"/>
                </a:lnTo>
                <a:lnTo>
                  <a:pt x="1320579" y="711501"/>
                </a:lnTo>
                <a:lnTo>
                  <a:pt x="1312379" y="725537"/>
                </a:lnTo>
                <a:lnTo>
                  <a:pt x="1303649" y="739573"/>
                </a:lnTo>
                <a:lnTo>
                  <a:pt x="1294656" y="753609"/>
                </a:lnTo>
                <a:lnTo>
                  <a:pt x="1285133" y="767645"/>
                </a:lnTo>
                <a:lnTo>
                  <a:pt x="1275875" y="781416"/>
                </a:lnTo>
                <a:lnTo>
                  <a:pt x="1266088" y="795453"/>
                </a:lnTo>
                <a:lnTo>
                  <a:pt x="1256036" y="809489"/>
                </a:lnTo>
                <a:lnTo>
                  <a:pt x="1245720" y="823260"/>
                </a:lnTo>
                <a:lnTo>
                  <a:pt x="1235140" y="836767"/>
                </a:lnTo>
                <a:lnTo>
                  <a:pt x="1224559" y="850273"/>
                </a:lnTo>
                <a:lnTo>
                  <a:pt x="1213714" y="863779"/>
                </a:lnTo>
                <a:lnTo>
                  <a:pt x="1202340" y="877021"/>
                </a:lnTo>
                <a:lnTo>
                  <a:pt x="1191230" y="889468"/>
                </a:lnTo>
                <a:lnTo>
                  <a:pt x="1179591" y="902180"/>
                </a:lnTo>
                <a:lnTo>
                  <a:pt x="1167952" y="914627"/>
                </a:lnTo>
                <a:lnTo>
                  <a:pt x="1156049" y="926280"/>
                </a:lnTo>
                <a:lnTo>
                  <a:pt x="1144146" y="937933"/>
                </a:lnTo>
                <a:lnTo>
                  <a:pt x="1132243" y="949056"/>
                </a:lnTo>
                <a:lnTo>
                  <a:pt x="1119810" y="959914"/>
                </a:lnTo>
                <a:lnTo>
                  <a:pt x="1119810" y="992753"/>
                </a:lnTo>
                <a:lnTo>
                  <a:pt x="1119810" y="993548"/>
                </a:lnTo>
                <a:lnTo>
                  <a:pt x="1119546" y="994872"/>
                </a:lnTo>
                <a:lnTo>
                  <a:pt x="1119546" y="995666"/>
                </a:lnTo>
                <a:lnTo>
                  <a:pt x="1119546" y="996196"/>
                </a:lnTo>
                <a:lnTo>
                  <a:pt x="1119281" y="995931"/>
                </a:lnTo>
                <a:lnTo>
                  <a:pt x="1117694" y="998579"/>
                </a:lnTo>
                <a:lnTo>
                  <a:pt x="1115578" y="1001493"/>
                </a:lnTo>
                <a:lnTo>
                  <a:pt x="1112668" y="1004671"/>
                </a:lnTo>
                <a:lnTo>
                  <a:pt x="1109230" y="1007849"/>
                </a:lnTo>
                <a:lnTo>
                  <a:pt x="1101294" y="1015529"/>
                </a:lnTo>
                <a:lnTo>
                  <a:pt x="1096797" y="1020031"/>
                </a:lnTo>
                <a:lnTo>
                  <a:pt x="1092301" y="1024798"/>
                </a:lnTo>
                <a:lnTo>
                  <a:pt x="1087804" y="1030095"/>
                </a:lnTo>
                <a:lnTo>
                  <a:pt x="1083307" y="1035921"/>
                </a:lnTo>
                <a:lnTo>
                  <a:pt x="1079075" y="1042807"/>
                </a:lnTo>
                <a:lnTo>
                  <a:pt x="1074843" y="1050222"/>
                </a:lnTo>
                <a:lnTo>
                  <a:pt x="1073255" y="1053930"/>
                </a:lnTo>
                <a:lnTo>
                  <a:pt x="1071668" y="1057902"/>
                </a:lnTo>
                <a:lnTo>
                  <a:pt x="1069817" y="1062404"/>
                </a:lnTo>
                <a:lnTo>
                  <a:pt x="1068230" y="1066906"/>
                </a:lnTo>
                <a:lnTo>
                  <a:pt x="1066907" y="1071673"/>
                </a:lnTo>
                <a:lnTo>
                  <a:pt x="1065584" y="1076440"/>
                </a:lnTo>
                <a:lnTo>
                  <a:pt x="1064526" y="1081737"/>
                </a:lnTo>
                <a:lnTo>
                  <a:pt x="1063733" y="1087298"/>
                </a:lnTo>
                <a:lnTo>
                  <a:pt x="1064526" y="1089152"/>
                </a:lnTo>
                <a:lnTo>
                  <a:pt x="1064262" y="1120932"/>
                </a:lnTo>
                <a:lnTo>
                  <a:pt x="1064262" y="1121727"/>
                </a:lnTo>
                <a:lnTo>
                  <a:pt x="1064526" y="1121727"/>
                </a:lnTo>
                <a:lnTo>
                  <a:pt x="1063468" y="1124640"/>
                </a:lnTo>
                <a:lnTo>
                  <a:pt x="1062675" y="1127023"/>
                </a:lnTo>
                <a:lnTo>
                  <a:pt x="1060823" y="1130466"/>
                </a:lnTo>
                <a:lnTo>
                  <a:pt x="1058707" y="1134704"/>
                </a:lnTo>
                <a:lnTo>
                  <a:pt x="1055268" y="1139735"/>
                </a:lnTo>
                <a:lnTo>
                  <a:pt x="1053681" y="1142119"/>
                </a:lnTo>
                <a:lnTo>
                  <a:pt x="1051829" y="1144238"/>
                </a:lnTo>
                <a:lnTo>
                  <a:pt x="1048655" y="1147945"/>
                </a:lnTo>
                <a:lnTo>
                  <a:pt x="1044952" y="1150858"/>
                </a:lnTo>
                <a:lnTo>
                  <a:pt x="1041513" y="1153242"/>
                </a:lnTo>
                <a:lnTo>
                  <a:pt x="1036488" y="1156420"/>
                </a:lnTo>
                <a:lnTo>
                  <a:pt x="1035165" y="1157214"/>
                </a:lnTo>
                <a:lnTo>
                  <a:pt x="1034107" y="1157744"/>
                </a:lnTo>
                <a:lnTo>
                  <a:pt x="1030933" y="1159333"/>
                </a:lnTo>
                <a:lnTo>
                  <a:pt x="1026436" y="1161187"/>
                </a:lnTo>
                <a:lnTo>
                  <a:pt x="1017971" y="1163570"/>
                </a:lnTo>
                <a:lnTo>
                  <a:pt x="1016120" y="1168337"/>
                </a:lnTo>
                <a:lnTo>
                  <a:pt x="1016120" y="1454092"/>
                </a:lnTo>
                <a:lnTo>
                  <a:pt x="1015855" y="1473160"/>
                </a:lnTo>
                <a:lnTo>
                  <a:pt x="1030404" y="1474749"/>
                </a:lnTo>
                <a:lnTo>
                  <a:pt x="1036752" y="1475808"/>
                </a:lnTo>
                <a:lnTo>
                  <a:pt x="1042571" y="1476868"/>
                </a:lnTo>
                <a:lnTo>
                  <a:pt x="1043365" y="1477133"/>
                </a:lnTo>
                <a:lnTo>
                  <a:pt x="1046275" y="1477662"/>
                </a:lnTo>
                <a:lnTo>
                  <a:pt x="1054210" y="1479516"/>
                </a:lnTo>
                <a:lnTo>
                  <a:pt x="1057120" y="1480840"/>
                </a:lnTo>
                <a:lnTo>
                  <a:pt x="1060030" y="1481635"/>
                </a:lnTo>
                <a:lnTo>
                  <a:pt x="1062410" y="1482959"/>
                </a:lnTo>
                <a:lnTo>
                  <a:pt x="1063733" y="1484018"/>
                </a:lnTo>
                <a:lnTo>
                  <a:pt x="1064791" y="1485342"/>
                </a:lnTo>
                <a:lnTo>
                  <a:pt x="1065055" y="1486667"/>
                </a:lnTo>
                <a:lnTo>
                  <a:pt x="1065320" y="1486667"/>
                </a:lnTo>
                <a:lnTo>
                  <a:pt x="1065320" y="1507588"/>
                </a:lnTo>
                <a:lnTo>
                  <a:pt x="1065320" y="1513944"/>
                </a:lnTo>
                <a:lnTo>
                  <a:pt x="1067436" y="1516063"/>
                </a:lnTo>
                <a:lnTo>
                  <a:pt x="871958" y="1516063"/>
                </a:lnTo>
                <a:lnTo>
                  <a:pt x="871958" y="1514739"/>
                </a:lnTo>
                <a:lnTo>
                  <a:pt x="871958" y="1507588"/>
                </a:lnTo>
                <a:lnTo>
                  <a:pt x="871958" y="1486667"/>
                </a:lnTo>
                <a:lnTo>
                  <a:pt x="872223" y="1486667"/>
                </a:lnTo>
                <a:lnTo>
                  <a:pt x="872487" y="1485607"/>
                </a:lnTo>
                <a:lnTo>
                  <a:pt x="873016" y="1484283"/>
                </a:lnTo>
                <a:lnTo>
                  <a:pt x="874074" y="1483489"/>
                </a:lnTo>
                <a:lnTo>
                  <a:pt x="875926" y="1482429"/>
                </a:lnTo>
                <a:lnTo>
                  <a:pt x="877778" y="1481635"/>
                </a:lnTo>
                <a:lnTo>
                  <a:pt x="880158" y="1480575"/>
                </a:lnTo>
                <a:lnTo>
                  <a:pt x="885978" y="1478722"/>
                </a:lnTo>
                <a:lnTo>
                  <a:pt x="892855" y="1477133"/>
                </a:lnTo>
                <a:lnTo>
                  <a:pt x="901319" y="1475808"/>
                </a:lnTo>
                <a:lnTo>
                  <a:pt x="910842" y="1474219"/>
                </a:lnTo>
                <a:lnTo>
                  <a:pt x="921423" y="1473160"/>
                </a:lnTo>
                <a:lnTo>
                  <a:pt x="921423" y="1454092"/>
                </a:lnTo>
                <a:lnTo>
                  <a:pt x="921423" y="1170721"/>
                </a:lnTo>
                <a:lnTo>
                  <a:pt x="920894" y="1170721"/>
                </a:lnTo>
                <a:lnTo>
                  <a:pt x="920894" y="1168602"/>
                </a:lnTo>
                <a:lnTo>
                  <a:pt x="920365" y="1167013"/>
                </a:lnTo>
                <a:lnTo>
                  <a:pt x="919836" y="1163835"/>
                </a:lnTo>
                <a:lnTo>
                  <a:pt x="913752" y="1161981"/>
                </a:lnTo>
                <a:lnTo>
                  <a:pt x="908197" y="1160128"/>
                </a:lnTo>
                <a:lnTo>
                  <a:pt x="902642" y="1157744"/>
                </a:lnTo>
                <a:lnTo>
                  <a:pt x="901849" y="1157214"/>
                </a:lnTo>
                <a:lnTo>
                  <a:pt x="900526" y="1156420"/>
                </a:lnTo>
                <a:lnTo>
                  <a:pt x="898674" y="1155096"/>
                </a:lnTo>
                <a:lnTo>
                  <a:pt x="895765" y="1153772"/>
                </a:lnTo>
                <a:lnTo>
                  <a:pt x="892590" y="1151653"/>
                </a:lnTo>
                <a:lnTo>
                  <a:pt x="889152" y="1148475"/>
                </a:lnTo>
                <a:lnTo>
                  <a:pt x="885449" y="1144502"/>
                </a:lnTo>
                <a:lnTo>
                  <a:pt x="881481" y="1139735"/>
                </a:lnTo>
                <a:lnTo>
                  <a:pt x="877778" y="1134439"/>
                </a:lnTo>
                <a:lnTo>
                  <a:pt x="876984" y="1133115"/>
                </a:lnTo>
                <a:lnTo>
                  <a:pt x="875397" y="1130201"/>
                </a:lnTo>
                <a:lnTo>
                  <a:pt x="874603" y="1129142"/>
                </a:lnTo>
                <a:lnTo>
                  <a:pt x="873545" y="1126759"/>
                </a:lnTo>
                <a:lnTo>
                  <a:pt x="873281" y="1125964"/>
                </a:lnTo>
                <a:lnTo>
                  <a:pt x="872752" y="1124110"/>
                </a:lnTo>
                <a:lnTo>
                  <a:pt x="872487" y="1124110"/>
                </a:lnTo>
                <a:lnTo>
                  <a:pt x="872487" y="1121992"/>
                </a:lnTo>
                <a:lnTo>
                  <a:pt x="872487" y="1121727"/>
                </a:lnTo>
                <a:lnTo>
                  <a:pt x="872487" y="1121197"/>
                </a:lnTo>
                <a:lnTo>
                  <a:pt x="872487" y="1120932"/>
                </a:lnTo>
                <a:lnTo>
                  <a:pt x="872487" y="1087034"/>
                </a:lnTo>
                <a:lnTo>
                  <a:pt x="872752" y="1087034"/>
                </a:lnTo>
                <a:lnTo>
                  <a:pt x="871694" y="1080413"/>
                </a:lnTo>
                <a:lnTo>
                  <a:pt x="870636" y="1074057"/>
                </a:lnTo>
                <a:lnTo>
                  <a:pt x="868784" y="1067966"/>
                </a:lnTo>
                <a:lnTo>
                  <a:pt x="866932" y="1062404"/>
                </a:lnTo>
                <a:lnTo>
                  <a:pt x="864816" y="1057108"/>
                </a:lnTo>
                <a:lnTo>
                  <a:pt x="862700" y="1052076"/>
                </a:lnTo>
                <a:lnTo>
                  <a:pt x="860319" y="1047574"/>
                </a:lnTo>
                <a:lnTo>
                  <a:pt x="857939" y="1043071"/>
                </a:lnTo>
                <a:lnTo>
                  <a:pt x="853707" y="1036980"/>
                </a:lnTo>
                <a:lnTo>
                  <a:pt x="853442" y="1035921"/>
                </a:lnTo>
                <a:lnTo>
                  <a:pt x="849474" y="1030889"/>
                </a:lnTo>
                <a:lnTo>
                  <a:pt x="848681" y="1029830"/>
                </a:lnTo>
                <a:lnTo>
                  <a:pt x="844977" y="1025328"/>
                </a:lnTo>
                <a:lnTo>
                  <a:pt x="844184" y="1024533"/>
                </a:lnTo>
                <a:lnTo>
                  <a:pt x="840216" y="1020296"/>
                </a:lnTo>
                <a:lnTo>
                  <a:pt x="839423" y="1019501"/>
                </a:lnTo>
                <a:lnTo>
                  <a:pt x="835719" y="1015794"/>
                </a:lnTo>
                <a:lnTo>
                  <a:pt x="834661" y="1014734"/>
                </a:lnTo>
                <a:lnTo>
                  <a:pt x="831487" y="1011556"/>
                </a:lnTo>
                <a:lnTo>
                  <a:pt x="827519" y="1008113"/>
                </a:lnTo>
                <a:lnTo>
                  <a:pt x="827255" y="1007849"/>
                </a:lnTo>
                <a:lnTo>
                  <a:pt x="823816" y="1004671"/>
                </a:lnTo>
                <a:lnTo>
                  <a:pt x="821171" y="1001493"/>
                </a:lnTo>
                <a:lnTo>
                  <a:pt x="818790" y="998579"/>
                </a:lnTo>
                <a:lnTo>
                  <a:pt x="817468" y="995931"/>
                </a:lnTo>
                <a:lnTo>
                  <a:pt x="817203" y="996196"/>
                </a:lnTo>
                <a:lnTo>
                  <a:pt x="816939" y="996196"/>
                </a:lnTo>
                <a:lnTo>
                  <a:pt x="816674" y="992753"/>
                </a:lnTo>
                <a:lnTo>
                  <a:pt x="816674" y="959649"/>
                </a:lnTo>
                <a:lnTo>
                  <a:pt x="807945" y="951969"/>
                </a:lnTo>
                <a:lnTo>
                  <a:pt x="798952" y="944024"/>
                </a:lnTo>
                <a:lnTo>
                  <a:pt x="790222" y="935549"/>
                </a:lnTo>
                <a:lnTo>
                  <a:pt x="781493" y="927339"/>
                </a:lnTo>
                <a:lnTo>
                  <a:pt x="772764" y="918865"/>
                </a:lnTo>
                <a:lnTo>
                  <a:pt x="762713" y="908007"/>
                </a:lnTo>
                <a:lnTo>
                  <a:pt x="754777" y="900062"/>
                </a:lnTo>
                <a:lnTo>
                  <a:pt x="747371" y="891587"/>
                </a:lnTo>
                <a:lnTo>
                  <a:pt x="736790" y="879934"/>
                </a:lnTo>
                <a:lnTo>
                  <a:pt x="722242" y="862985"/>
                </a:lnTo>
                <a:lnTo>
                  <a:pt x="712190" y="850803"/>
                </a:lnTo>
                <a:lnTo>
                  <a:pt x="697906" y="833059"/>
                </a:lnTo>
                <a:lnTo>
                  <a:pt x="688648" y="820612"/>
                </a:lnTo>
                <a:lnTo>
                  <a:pt x="674629" y="801809"/>
                </a:lnTo>
                <a:lnTo>
                  <a:pt x="666164" y="790421"/>
                </a:lnTo>
                <a:lnTo>
                  <a:pt x="652145" y="769764"/>
                </a:lnTo>
                <a:lnTo>
                  <a:pt x="644739" y="759435"/>
                </a:lnTo>
                <a:lnTo>
                  <a:pt x="636538" y="746723"/>
                </a:lnTo>
                <a:lnTo>
                  <a:pt x="628603" y="734011"/>
                </a:lnTo>
                <a:lnTo>
                  <a:pt x="625429" y="729244"/>
                </a:lnTo>
                <a:lnTo>
                  <a:pt x="615377" y="713089"/>
                </a:lnTo>
                <a:lnTo>
                  <a:pt x="605855" y="696670"/>
                </a:lnTo>
                <a:lnTo>
                  <a:pt x="596861" y="681045"/>
                </a:lnTo>
                <a:lnTo>
                  <a:pt x="588132" y="665420"/>
                </a:lnTo>
                <a:lnTo>
                  <a:pt x="589719" y="669127"/>
                </a:lnTo>
                <a:lnTo>
                  <a:pt x="574906" y="639996"/>
                </a:lnTo>
                <a:lnTo>
                  <a:pt x="569087" y="627813"/>
                </a:lnTo>
                <a:lnTo>
                  <a:pt x="563267" y="616425"/>
                </a:lnTo>
                <a:lnTo>
                  <a:pt x="558242" y="605038"/>
                </a:lnTo>
                <a:lnTo>
                  <a:pt x="553480" y="594180"/>
                </a:lnTo>
                <a:lnTo>
                  <a:pt x="548983" y="583321"/>
                </a:lnTo>
                <a:lnTo>
                  <a:pt x="545280" y="573258"/>
                </a:lnTo>
                <a:lnTo>
                  <a:pt x="541842" y="563724"/>
                </a:lnTo>
                <a:lnTo>
                  <a:pt x="538932" y="554719"/>
                </a:lnTo>
                <a:lnTo>
                  <a:pt x="536287" y="547304"/>
                </a:lnTo>
                <a:lnTo>
                  <a:pt x="529938" y="525058"/>
                </a:lnTo>
                <a:lnTo>
                  <a:pt x="525441" y="508638"/>
                </a:lnTo>
                <a:lnTo>
                  <a:pt x="520151" y="488776"/>
                </a:lnTo>
                <a:lnTo>
                  <a:pt x="514067" y="465471"/>
                </a:lnTo>
                <a:lnTo>
                  <a:pt x="507190" y="438723"/>
                </a:lnTo>
                <a:lnTo>
                  <a:pt x="500312" y="408532"/>
                </a:lnTo>
                <a:lnTo>
                  <a:pt x="492377" y="375427"/>
                </a:lnTo>
                <a:lnTo>
                  <a:pt x="484441" y="339145"/>
                </a:lnTo>
                <a:lnTo>
                  <a:pt x="476241" y="299685"/>
                </a:lnTo>
                <a:lnTo>
                  <a:pt x="467777" y="257312"/>
                </a:lnTo>
                <a:lnTo>
                  <a:pt x="459577" y="211761"/>
                </a:lnTo>
                <a:lnTo>
                  <a:pt x="451112" y="163826"/>
                </a:lnTo>
                <a:lnTo>
                  <a:pt x="442912" y="112713"/>
                </a:lnTo>
                <a:close/>
                <a:moveTo>
                  <a:pt x="208966" y="79375"/>
                </a:moveTo>
                <a:lnTo>
                  <a:pt x="216098" y="79375"/>
                </a:lnTo>
                <a:lnTo>
                  <a:pt x="224816" y="79375"/>
                </a:lnTo>
                <a:lnTo>
                  <a:pt x="233534" y="79904"/>
                </a:lnTo>
                <a:lnTo>
                  <a:pt x="242252" y="80698"/>
                </a:lnTo>
                <a:lnTo>
                  <a:pt x="250706" y="82286"/>
                </a:lnTo>
                <a:lnTo>
                  <a:pt x="258895" y="83874"/>
                </a:lnTo>
                <a:lnTo>
                  <a:pt x="266821" y="85462"/>
                </a:lnTo>
                <a:lnTo>
                  <a:pt x="274746" y="87844"/>
                </a:lnTo>
                <a:lnTo>
                  <a:pt x="282407" y="90226"/>
                </a:lnTo>
                <a:lnTo>
                  <a:pt x="289804" y="93137"/>
                </a:lnTo>
                <a:lnTo>
                  <a:pt x="297201" y="96313"/>
                </a:lnTo>
                <a:lnTo>
                  <a:pt x="304070" y="99489"/>
                </a:lnTo>
                <a:lnTo>
                  <a:pt x="311203" y="103194"/>
                </a:lnTo>
                <a:lnTo>
                  <a:pt x="318071" y="106900"/>
                </a:lnTo>
                <a:lnTo>
                  <a:pt x="324412" y="111134"/>
                </a:lnTo>
                <a:lnTo>
                  <a:pt x="330752" y="115369"/>
                </a:lnTo>
                <a:lnTo>
                  <a:pt x="336828" y="119603"/>
                </a:lnTo>
                <a:lnTo>
                  <a:pt x="342640" y="124102"/>
                </a:lnTo>
                <a:lnTo>
                  <a:pt x="348188" y="128866"/>
                </a:lnTo>
                <a:lnTo>
                  <a:pt x="353735" y="133630"/>
                </a:lnTo>
                <a:lnTo>
                  <a:pt x="359283" y="138659"/>
                </a:lnTo>
                <a:lnTo>
                  <a:pt x="364303" y="143687"/>
                </a:lnTo>
                <a:lnTo>
                  <a:pt x="369322" y="148716"/>
                </a:lnTo>
                <a:lnTo>
                  <a:pt x="374077" y="154009"/>
                </a:lnTo>
                <a:lnTo>
                  <a:pt x="378568" y="159567"/>
                </a:lnTo>
                <a:lnTo>
                  <a:pt x="387022" y="170153"/>
                </a:lnTo>
                <a:lnTo>
                  <a:pt x="394947" y="181004"/>
                </a:lnTo>
                <a:lnTo>
                  <a:pt x="402344" y="192119"/>
                </a:lnTo>
                <a:lnTo>
                  <a:pt x="408949" y="202971"/>
                </a:lnTo>
                <a:lnTo>
                  <a:pt x="415289" y="213821"/>
                </a:lnTo>
                <a:lnTo>
                  <a:pt x="420837" y="224672"/>
                </a:lnTo>
                <a:lnTo>
                  <a:pt x="425856" y="235259"/>
                </a:lnTo>
                <a:lnTo>
                  <a:pt x="430611" y="245316"/>
                </a:lnTo>
                <a:lnTo>
                  <a:pt x="434838" y="255637"/>
                </a:lnTo>
                <a:lnTo>
                  <a:pt x="438537" y="264900"/>
                </a:lnTo>
                <a:lnTo>
                  <a:pt x="441971" y="273899"/>
                </a:lnTo>
                <a:lnTo>
                  <a:pt x="444613" y="282103"/>
                </a:lnTo>
                <a:lnTo>
                  <a:pt x="449368" y="296924"/>
                </a:lnTo>
                <a:lnTo>
                  <a:pt x="452538" y="308304"/>
                </a:lnTo>
                <a:lnTo>
                  <a:pt x="454388" y="315980"/>
                </a:lnTo>
                <a:lnTo>
                  <a:pt x="455444" y="319420"/>
                </a:lnTo>
                <a:lnTo>
                  <a:pt x="455973" y="323655"/>
                </a:lnTo>
                <a:lnTo>
                  <a:pt x="456237" y="328154"/>
                </a:lnTo>
                <a:lnTo>
                  <a:pt x="456237" y="332653"/>
                </a:lnTo>
                <a:lnTo>
                  <a:pt x="455708" y="337152"/>
                </a:lnTo>
                <a:lnTo>
                  <a:pt x="454652" y="341387"/>
                </a:lnTo>
                <a:lnTo>
                  <a:pt x="453331" y="345621"/>
                </a:lnTo>
                <a:lnTo>
                  <a:pt x="451746" y="349591"/>
                </a:lnTo>
                <a:lnTo>
                  <a:pt x="449368" y="353296"/>
                </a:lnTo>
                <a:lnTo>
                  <a:pt x="447255" y="357002"/>
                </a:lnTo>
                <a:lnTo>
                  <a:pt x="444349" y="359913"/>
                </a:lnTo>
                <a:lnTo>
                  <a:pt x="441707" y="363089"/>
                </a:lnTo>
                <a:lnTo>
                  <a:pt x="438273" y="366000"/>
                </a:lnTo>
                <a:lnTo>
                  <a:pt x="434574" y="368117"/>
                </a:lnTo>
                <a:lnTo>
                  <a:pt x="430876" y="370234"/>
                </a:lnTo>
                <a:lnTo>
                  <a:pt x="426913" y="371822"/>
                </a:lnTo>
                <a:lnTo>
                  <a:pt x="422422" y="372881"/>
                </a:lnTo>
                <a:lnTo>
                  <a:pt x="418459" y="373675"/>
                </a:lnTo>
                <a:lnTo>
                  <a:pt x="414232" y="373940"/>
                </a:lnTo>
                <a:lnTo>
                  <a:pt x="409741" y="373940"/>
                </a:lnTo>
                <a:lnTo>
                  <a:pt x="405779" y="373410"/>
                </a:lnTo>
                <a:lnTo>
                  <a:pt x="401552" y="372352"/>
                </a:lnTo>
                <a:lnTo>
                  <a:pt x="397589" y="371028"/>
                </a:lnTo>
                <a:lnTo>
                  <a:pt x="393891" y="369176"/>
                </a:lnTo>
                <a:lnTo>
                  <a:pt x="390192" y="367059"/>
                </a:lnTo>
                <a:lnTo>
                  <a:pt x="387022" y="364412"/>
                </a:lnTo>
                <a:lnTo>
                  <a:pt x="383852" y="361765"/>
                </a:lnTo>
                <a:lnTo>
                  <a:pt x="380946" y="358589"/>
                </a:lnTo>
                <a:lnTo>
                  <a:pt x="378304" y="355149"/>
                </a:lnTo>
                <a:lnTo>
                  <a:pt x="375926" y="351708"/>
                </a:lnTo>
                <a:lnTo>
                  <a:pt x="374077" y="347739"/>
                </a:lnTo>
                <a:lnTo>
                  <a:pt x="372492" y="343504"/>
                </a:lnTo>
                <a:lnTo>
                  <a:pt x="371435" y="339005"/>
                </a:lnTo>
                <a:lnTo>
                  <a:pt x="371171" y="338476"/>
                </a:lnTo>
                <a:lnTo>
                  <a:pt x="370643" y="335299"/>
                </a:lnTo>
                <a:lnTo>
                  <a:pt x="367209" y="323390"/>
                </a:lnTo>
                <a:lnTo>
                  <a:pt x="364831" y="315186"/>
                </a:lnTo>
                <a:lnTo>
                  <a:pt x="361397" y="305393"/>
                </a:lnTo>
                <a:lnTo>
                  <a:pt x="357170" y="294542"/>
                </a:lnTo>
                <a:lnTo>
                  <a:pt x="352415" y="283162"/>
                </a:lnTo>
                <a:lnTo>
                  <a:pt x="346867" y="270988"/>
                </a:lnTo>
                <a:lnTo>
                  <a:pt x="340527" y="258549"/>
                </a:lnTo>
                <a:lnTo>
                  <a:pt x="337092" y="252462"/>
                </a:lnTo>
                <a:lnTo>
                  <a:pt x="333394" y="246374"/>
                </a:lnTo>
                <a:lnTo>
                  <a:pt x="329431" y="240023"/>
                </a:lnTo>
                <a:lnTo>
                  <a:pt x="325468" y="234200"/>
                </a:lnTo>
                <a:lnTo>
                  <a:pt x="321241" y="228378"/>
                </a:lnTo>
                <a:lnTo>
                  <a:pt x="316750" y="222555"/>
                </a:lnTo>
                <a:lnTo>
                  <a:pt x="312259" y="216997"/>
                </a:lnTo>
                <a:lnTo>
                  <a:pt x="307504" y="211704"/>
                </a:lnTo>
                <a:lnTo>
                  <a:pt x="302749" y="206676"/>
                </a:lnTo>
                <a:lnTo>
                  <a:pt x="297465" y="201912"/>
                </a:lnTo>
                <a:lnTo>
                  <a:pt x="292446" y="197148"/>
                </a:lnTo>
                <a:lnTo>
                  <a:pt x="286898" y="192913"/>
                </a:lnTo>
                <a:lnTo>
                  <a:pt x="279501" y="187885"/>
                </a:lnTo>
                <a:lnTo>
                  <a:pt x="271576" y="183386"/>
                </a:lnTo>
                <a:lnTo>
                  <a:pt x="267877" y="181004"/>
                </a:lnTo>
                <a:lnTo>
                  <a:pt x="263651" y="179151"/>
                </a:lnTo>
                <a:lnTo>
                  <a:pt x="259424" y="177299"/>
                </a:lnTo>
                <a:lnTo>
                  <a:pt x="255197" y="175711"/>
                </a:lnTo>
                <a:lnTo>
                  <a:pt x="250706" y="174387"/>
                </a:lnTo>
                <a:lnTo>
                  <a:pt x="246215" y="173329"/>
                </a:lnTo>
                <a:lnTo>
                  <a:pt x="241460" y="172006"/>
                </a:lnTo>
                <a:lnTo>
                  <a:pt x="236704" y="170947"/>
                </a:lnTo>
                <a:lnTo>
                  <a:pt x="231949" y="170418"/>
                </a:lnTo>
                <a:lnTo>
                  <a:pt x="226930" y="169888"/>
                </a:lnTo>
                <a:lnTo>
                  <a:pt x="221382" y="169624"/>
                </a:lnTo>
                <a:lnTo>
                  <a:pt x="216098" y="169359"/>
                </a:lnTo>
                <a:lnTo>
                  <a:pt x="206852" y="169624"/>
                </a:lnTo>
                <a:lnTo>
                  <a:pt x="197078" y="170682"/>
                </a:lnTo>
                <a:lnTo>
                  <a:pt x="187039" y="172270"/>
                </a:lnTo>
                <a:lnTo>
                  <a:pt x="175943" y="174652"/>
                </a:lnTo>
                <a:lnTo>
                  <a:pt x="170395" y="176240"/>
                </a:lnTo>
                <a:lnTo>
                  <a:pt x="165112" y="178357"/>
                </a:lnTo>
                <a:lnTo>
                  <a:pt x="160093" y="180475"/>
                </a:lnTo>
                <a:lnTo>
                  <a:pt x="155337" y="182856"/>
                </a:lnTo>
                <a:lnTo>
                  <a:pt x="150846" y="185503"/>
                </a:lnTo>
                <a:lnTo>
                  <a:pt x="146355" y="188679"/>
                </a:lnTo>
                <a:lnTo>
                  <a:pt x="142128" y="191855"/>
                </a:lnTo>
                <a:lnTo>
                  <a:pt x="137901" y="195295"/>
                </a:lnTo>
                <a:lnTo>
                  <a:pt x="133939" y="199001"/>
                </a:lnTo>
                <a:lnTo>
                  <a:pt x="129976" y="203235"/>
                </a:lnTo>
                <a:lnTo>
                  <a:pt x="126542" y="207470"/>
                </a:lnTo>
                <a:lnTo>
                  <a:pt x="122843" y="212234"/>
                </a:lnTo>
                <a:lnTo>
                  <a:pt x="119409" y="216997"/>
                </a:lnTo>
                <a:lnTo>
                  <a:pt x="115975" y="222291"/>
                </a:lnTo>
                <a:lnTo>
                  <a:pt x="113069" y="227584"/>
                </a:lnTo>
                <a:lnTo>
                  <a:pt x="109899" y="233406"/>
                </a:lnTo>
                <a:lnTo>
                  <a:pt x="106993" y="239493"/>
                </a:lnTo>
                <a:lnTo>
                  <a:pt x="104351" y="245580"/>
                </a:lnTo>
                <a:lnTo>
                  <a:pt x="101709" y="251932"/>
                </a:lnTo>
                <a:lnTo>
                  <a:pt x="99596" y="258549"/>
                </a:lnTo>
                <a:lnTo>
                  <a:pt x="97218" y="265430"/>
                </a:lnTo>
                <a:lnTo>
                  <a:pt x="95369" y="272311"/>
                </a:lnTo>
                <a:lnTo>
                  <a:pt x="93519" y="279721"/>
                </a:lnTo>
                <a:lnTo>
                  <a:pt x="91934" y="286867"/>
                </a:lnTo>
                <a:lnTo>
                  <a:pt x="90614" y="294278"/>
                </a:lnTo>
                <a:lnTo>
                  <a:pt x="89293" y="301953"/>
                </a:lnTo>
                <a:lnTo>
                  <a:pt x="88236" y="309363"/>
                </a:lnTo>
                <a:lnTo>
                  <a:pt x="87443" y="317038"/>
                </a:lnTo>
                <a:lnTo>
                  <a:pt x="86915" y="324713"/>
                </a:lnTo>
                <a:lnTo>
                  <a:pt x="86387" y="332388"/>
                </a:lnTo>
                <a:lnTo>
                  <a:pt x="86122" y="340063"/>
                </a:lnTo>
                <a:lnTo>
                  <a:pt x="86122" y="348003"/>
                </a:lnTo>
                <a:lnTo>
                  <a:pt x="86122" y="355678"/>
                </a:lnTo>
                <a:lnTo>
                  <a:pt x="86387" y="363618"/>
                </a:lnTo>
                <a:lnTo>
                  <a:pt x="86915" y="371558"/>
                </a:lnTo>
                <a:lnTo>
                  <a:pt x="87443" y="379497"/>
                </a:lnTo>
                <a:lnTo>
                  <a:pt x="88236" y="386908"/>
                </a:lnTo>
                <a:lnTo>
                  <a:pt x="89293" y="394318"/>
                </a:lnTo>
                <a:lnTo>
                  <a:pt x="90614" y="401729"/>
                </a:lnTo>
                <a:lnTo>
                  <a:pt x="91934" y="408874"/>
                </a:lnTo>
                <a:lnTo>
                  <a:pt x="93519" y="416020"/>
                </a:lnTo>
                <a:lnTo>
                  <a:pt x="95105" y="422372"/>
                </a:lnTo>
                <a:lnTo>
                  <a:pt x="96954" y="428724"/>
                </a:lnTo>
                <a:lnTo>
                  <a:pt x="99067" y="435076"/>
                </a:lnTo>
                <a:lnTo>
                  <a:pt x="100916" y="440898"/>
                </a:lnTo>
                <a:lnTo>
                  <a:pt x="103030" y="446456"/>
                </a:lnTo>
                <a:lnTo>
                  <a:pt x="105408" y="452014"/>
                </a:lnTo>
                <a:lnTo>
                  <a:pt x="107521" y="456778"/>
                </a:lnTo>
                <a:lnTo>
                  <a:pt x="112012" y="464982"/>
                </a:lnTo>
                <a:lnTo>
                  <a:pt x="116503" y="473186"/>
                </a:lnTo>
                <a:lnTo>
                  <a:pt x="121258" y="481391"/>
                </a:lnTo>
                <a:lnTo>
                  <a:pt x="126542" y="489331"/>
                </a:lnTo>
                <a:lnTo>
                  <a:pt x="131561" y="497006"/>
                </a:lnTo>
                <a:lnTo>
                  <a:pt x="137109" y="504945"/>
                </a:lnTo>
                <a:lnTo>
                  <a:pt x="142657" y="512620"/>
                </a:lnTo>
                <a:lnTo>
                  <a:pt x="148204" y="519766"/>
                </a:lnTo>
                <a:lnTo>
                  <a:pt x="154545" y="527441"/>
                </a:lnTo>
                <a:lnTo>
                  <a:pt x="160357" y="534587"/>
                </a:lnTo>
                <a:lnTo>
                  <a:pt x="166697" y="541733"/>
                </a:lnTo>
                <a:lnTo>
                  <a:pt x="173301" y="548614"/>
                </a:lnTo>
                <a:lnTo>
                  <a:pt x="179906" y="555495"/>
                </a:lnTo>
                <a:lnTo>
                  <a:pt x="186775" y="562376"/>
                </a:lnTo>
                <a:lnTo>
                  <a:pt x="193643" y="568993"/>
                </a:lnTo>
                <a:lnTo>
                  <a:pt x="200776" y="575609"/>
                </a:lnTo>
                <a:lnTo>
                  <a:pt x="207909" y="581696"/>
                </a:lnTo>
                <a:lnTo>
                  <a:pt x="215306" y="588048"/>
                </a:lnTo>
                <a:lnTo>
                  <a:pt x="230364" y="600222"/>
                </a:lnTo>
                <a:lnTo>
                  <a:pt x="246215" y="612132"/>
                </a:lnTo>
                <a:lnTo>
                  <a:pt x="261801" y="623248"/>
                </a:lnTo>
                <a:lnTo>
                  <a:pt x="278180" y="634098"/>
                </a:lnTo>
                <a:lnTo>
                  <a:pt x="294559" y="644420"/>
                </a:lnTo>
                <a:lnTo>
                  <a:pt x="311467" y="654477"/>
                </a:lnTo>
                <a:lnTo>
                  <a:pt x="328374" y="663740"/>
                </a:lnTo>
                <a:lnTo>
                  <a:pt x="345546" y="673003"/>
                </a:lnTo>
                <a:lnTo>
                  <a:pt x="362453" y="681472"/>
                </a:lnTo>
                <a:lnTo>
                  <a:pt x="379361" y="689677"/>
                </a:lnTo>
                <a:lnTo>
                  <a:pt x="396532" y="697352"/>
                </a:lnTo>
                <a:lnTo>
                  <a:pt x="412911" y="705027"/>
                </a:lnTo>
                <a:lnTo>
                  <a:pt x="429819" y="711643"/>
                </a:lnTo>
                <a:lnTo>
                  <a:pt x="446198" y="718525"/>
                </a:lnTo>
                <a:lnTo>
                  <a:pt x="462049" y="724612"/>
                </a:lnTo>
                <a:lnTo>
                  <a:pt x="477899" y="730963"/>
                </a:lnTo>
                <a:lnTo>
                  <a:pt x="492958" y="736257"/>
                </a:lnTo>
                <a:lnTo>
                  <a:pt x="521753" y="746578"/>
                </a:lnTo>
                <a:lnTo>
                  <a:pt x="548435" y="755577"/>
                </a:lnTo>
                <a:lnTo>
                  <a:pt x="572211" y="763516"/>
                </a:lnTo>
                <a:lnTo>
                  <a:pt x="595987" y="771456"/>
                </a:lnTo>
                <a:lnTo>
                  <a:pt x="606290" y="775161"/>
                </a:lnTo>
                <a:lnTo>
                  <a:pt x="615536" y="778602"/>
                </a:lnTo>
                <a:lnTo>
                  <a:pt x="624783" y="782572"/>
                </a:lnTo>
                <a:lnTo>
                  <a:pt x="629274" y="784954"/>
                </a:lnTo>
                <a:lnTo>
                  <a:pt x="634029" y="787600"/>
                </a:lnTo>
                <a:lnTo>
                  <a:pt x="640633" y="792099"/>
                </a:lnTo>
                <a:lnTo>
                  <a:pt x="646974" y="796863"/>
                </a:lnTo>
                <a:lnTo>
                  <a:pt x="652786" y="802156"/>
                </a:lnTo>
                <a:lnTo>
                  <a:pt x="658069" y="807714"/>
                </a:lnTo>
                <a:lnTo>
                  <a:pt x="663088" y="813801"/>
                </a:lnTo>
                <a:lnTo>
                  <a:pt x="667579" y="819888"/>
                </a:lnTo>
                <a:lnTo>
                  <a:pt x="671806" y="826240"/>
                </a:lnTo>
                <a:lnTo>
                  <a:pt x="675505" y="833121"/>
                </a:lnTo>
                <a:lnTo>
                  <a:pt x="679203" y="840003"/>
                </a:lnTo>
                <a:lnTo>
                  <a:pt x="681845" y="847413"/>
                </a:lnTo>
                <a:lnTo>
                  <a:pt x="684487" y="854823"/>
                </a:lnTo>
                <a:lnTo>
                  <a:pt x="686600" y="862498"/>
                </a:lnTo>
                <a:lnTo>
                  <a:pt x="688450" y="870174"/>
                </a:lnTo>
                <a:lnTo>
                  <a:pt x="689770" y="878378"/>
                </a:lnTo>
                <a:lnTo>
                  <a:pt x="690299" y="886318"/>
                </a:lnTo>
                <a:lnTo>
                  <a:pt x="690563" y="894522"/>
                </a:lnTo>
                <a:lnTo>
                  <a:pt x="690563" y="899551"/>
                </a:lnTo>
                <a:lnTo>
                  <a:pt x="690299" y="904844"/>
                </a:lnTo>
                <a:lnTo>
                  <a:pt x="689770" y="909872"/>
                </a:lnTo>
                <a:lnTo>
                  <a:pt x="688978" y="915165"/>
                </a:lnTo>
                <a:lnTo>
                  <a:pt x="688185" y="920194"/>
                </a:lnTo>
                <a:lnTo>
                  <a:pt x="686865" y="925487"/>
                </a:lnTo>
                <a:lnTo>
                  <a:pt x="685279" y="930516"/>
                </a:lnTo>
                <a:lnTo>
                  <a:pt x="683694" y="935544"/>
                </a:lnTo>
                <a:lnTo>
                  <a:pt x="681581" y="941102"/>
                </a:lnTo>
                <a:lnTo>
                  <a:pt x="679467" y="945866"/>
                </a:lnTo>
                <a:lnTo>
                  <a:pt x="677090" y="950894"/>
                </a:lnTo>
                <a:lnTo>
                  <a:pt x="674448" y="955658"/>
                </a:lnTo>
                <a:lnTo>
                  <a:pt x="671278" y="960422"/>
                </a:lnTo>
                <a:lnTo>
                  <a:pt x="668108" y="965186"/>
                </a:lnTo>
                <a:lnTo>
                  <a:pt x="664409" y="969685"/>
                </a:lnTo>
                <a:lnTo>
                  <a:pt x="660975" y="973920"/>
                </a:lnTo>
                <a:lnTo>
                  <a:pt x="657012" y="978154"/>
                </a:lnTo>
                <a:lnTo>
                  <a:pt x="652786" y="982389"/>
                </a:lnTo>
                <a:lnTo>
                  <a:pt x="648295" y="985829"/>
                </a:lnTo>
                <a:lnTo>
                  <a:pt x="643539" y="989534"/>
                </a:lnTo>
                <a:lnTo>
                  <a:pt x="638784" y="992975"/>
                </a:lnTo>
                <a:lnTo>
                  <a:pt x="633765" y="996415"/>
                </a:lnTo>
                <a:lnTo>
                  <a:pt x="628745" y="999327"/>
                </a:lnTo>
                <a:lnTo>
                  <a:pt x="623198" y="1002238"/>
                </a:lnTo>
                <a:lnTo>
                  <a:pt x="617650" y="1004620"/>
                </a:lnTo>
                <a:lnTo>
                  <a:pt x="611838" y="1007266"/>
                </a:lnTo>
                <a:lnTo>
                  <a:pt x="606026" y="1009119"/>
                </a:lnTo>
                <a:lnTo>
                  <a:pt x="599950" y="1011501"/>
                </a:lnTo>
                <a:lnTo>
                  <a:pt x="593610" y="1013089"/>
                </a:lnTo>
                <a:lnTo>
                  <a:pt x="587005" y="1014942"/>
                </a:lnTo>
                <a:lnTo>
                  <a:pt x="580665" y="1016000"/>
                </a:lnTo>
                <a:lnTo>
                  <a:pt x="574060" y="1017323"/>
                </a:lnTo>
                <a:lnTo>
                  <a:pt x="569834" y="1017588"/>
                </a:lnTo>
                <a:lnTo>
                  <a:pt x="565343" y="1017588"/>
                </a:lnTo>
                <a:lnTo>
                  <a:pt x="561116" y="1017059"/>
                </a:lnTo>
                <a:lnTo>
                  <a:pt x="556889" y="1016265"/>
                </a:lnTo>
                <a:lnTo>
                  <a:pt x="552926" y="1015206"/>
                </a:lnTo>
                <a:lnTo>
                  <a:pt x="549228" y="1013354"/>
                </a:lnTo>
                <a:lnTo>
                  <a:pt x="545529" y="1011236"/>
                </a:lnTo>
                <a:lnTo>
                  <a:pt x="542095" y="1008854"/>
                </a:lnTo>
                <a:lnTo>
                  <a:pt x="538925" y="1006208"/>
                </a:lnTo>
                <a:lnTo>
                  <a:pt x="535755" y="1003032"/>
                </a:lnTo>
                <a:lnTo>
                  <a:pt x="533377" y="999591"/>
                </a:lnTo>
                <a:lnTo>
                  <a:pt x="530999" y="996415"/>
                </a:lnTo>
                <a:lnTo>
                  <a:pt x="528886" y="992446"/>
                </a:lnTo>
                <a:lnTo>
                  <a:pt x="527301" y="988211"/>
                </a:lnTo>
                <a:lnTo>
                  <a:pt x="525980" y="983977"/>
                </a:lnTo>
                <a:lnTo>
                  <a:pt x="525187" y="979477"/>
                </a:lnTo>
                <a:lnTo>
                  <a:pt x="524659" y="974713"/>
                </a:lnTo>
                <a:lnTo>
                  <a:pt x="524659" y="970214"/>
                </a:lnTo>
                <a:lnTo>
                  <a:pt x="525187" y="965980"/>
                </a:lnTo>
                <a:lnTo>
                  <a:pt x="525980" y="961481"/>
                </a:lnTo>
                <a:lnTo>
                  <a:pt x="527037" y="957246"/>
                </a:lnTo>
                <a:lnTo>
                  <a:pt x="528886" y="953276"/>
                </a:lnTo>
                <a:lnTo>
                  <a:pt x="530735" y="949306"/>
                </a:lnTo>
                <a:lnTo>
                  <a:pt x="533113" y="946130"/>
                </a:lnTo>
                <a:lnTo>
                  <a:pt x="535490" y="942690"/>
                </a:lnTo>
                <a:lnTo>
                  <a:pt x="538660" y="939514"/>
                </a:lnTo>
                <a:lnTo>
                  <a:pt x="541831" y="936867"/>
                </a:lnTo>
                <a:lnTo>
                  <a:pt x="545001" y="934221"/>
                </a:lnTo>
                <a:lnTo>
                  <a:pt x="548963" y="932368"/>
                </a:lnTo>
                <a:lnTo>
                  <a:pt x="552926" y="930251"/>
                </a:lnTo>
                <a:lnTo>
                  <a:pt x="556889" y="929192"/>
                </a:lnTo>
                <a:lnTo>
                  <a:pt x="561380" y="928134"/>
                </a:lnTo>
                <a:lnTo>
                  <a:pt x="569041" y="926546"/>
                </a:lnTo>
                <a:lnTo>
                  <a:pt x="575646" y="924958"/>
                </a:lnTo>
                <a:lnTo>
                  <a:pt x="581457" y="923105"/>
                </a:lnTo>
                <a:lnTo>
                  <a:pt x="586213" y="920723"/>
                </a:lnTo>
                <a:lnTo>
                  <a:pt x="590440" y="918606"/>
                </a:lnTo>
                <a:lnTo>
                  <a:pt x="593610" y="916224"/>
                </a:lnTo>
                <a:lnTo>
                  <a:pt x="596516" y="914107"/>
                </a:lnTo>
                <a:lnTo>
                  <a:pt x="598365" y="911990"/>
                </a:lnTo>
                <a:lnTo>
                  <a:pt x="599950" y="910137"/>
                </a:lnTo>
                <a:lnTo>
                  <a:pt x="601535" y="908020"/>
                </a:lnTo>
                <a:lnTo>
                  <a:pt x="602328" y="906167"/>
                </a:lnTo>
                <a:lnTo>
                  <a:pt x="603120" y="904050"/>
                </a:lnTo>
                <a:lnTo>
                  <a:pt x="603913" y="901932"/>
                </a:lnTo>
                <a:lnTo>
                  <a:pt x="604177" y="899551"/>
                </a:lnTo>
                <a:lnTo>
                  <a:pt x="604441" y="897169"/>
                </a:lnTo>
                <a:lnTo>
                  <a:pt x="604705" y="894522"/>
                </a:lnTo>
                <a:lnTo>
                  <a:pt x="604441" y="890023"/>
                </a:lnTo>
                <a:lnTo>
                  <a:pt x="603648" y="885259"/>
                </a:lnTo>
                <a:lnTo>
                  <a:pt x="602063" y="880760"/>
                </a:lnTo>
                <a:lnTo>
                  <a:pt x="599950" y="876261"/>
                </a:lnTo>
                <a:lnTo>
                  <a:pt x="597837" y="872555"/>
                </a:lnTo>
                <a:lnTo>
                  <a:pt x="595195" y="869380"/>
                </a:lnTo>
                <a:lnTo>
                  <a:pt x="593081" y="866998"/>
                </a:lnTo>
                <a:lnTo>
                  <a:pt x="590704" y="865410"/>
                </a:lnTo>
                <a:lnTo>
                  <a:pt x="590175" y="865145"/>
                </a:lnTo>
                <a:lnTo>
                  <a:pt x="587798" y="864086"/>
                </a:lnTo>
                <a:lnTo>
                  <a:pt x="577231" y="859852"/>
                </a:lnTo>
                <a:lnTo>
                  <a:pt x="561908" y="854559"/>
                </a:lnTo>
                <a:lnTo>
                  <a:pt x="542887" y="848207"/>
                </a:lnTo>
                <a:lnTo>
                  <a:pt x="520696" y="840796"/>
                </a:lnTo>
                <a:lnTo>
                  <a:pt x="495599" y="832327"/>
                </a:lnTo>
                <a:lnTo>
                  <a:pt x="468125" y="822800"/>
                </a:lnTo>
                <a:lnTo>
                  <a:pt x="438801" y="811684"/>
                </a:lnTo>
                <a:lnTo>
                  <a:pt x="423479" y="805862"/>
                </a:lnTo>
                <a:lnTo>
                  <a:pt x="407628" y="799774"/>
                </a:lnTo>
                <a:lnTo>
                  <a:pt x="391777" y="792893"/>
                </a:lnTo>
                <a:lnTo>
                  <a:pt x="375398" y="786012"/>
                </a:lnTo>
                <a:lnTo>
                  <a:pt x="358755" y="778602"/>
                </a:lnTo>
                <a:lnTo>
                  <a:pt x="342376" y="770927"/>
                </a:lnTo>
                <a:lnTo>
                  <a:pt x="325468" y="762987"/>
                </a:lnTo>
                <a:lnTo>
                  <a:pt x="308297" y="754253"/>
                </a:lnTo>
                <a:lnTo>
                  <a:pt x="291653" y="745255"/>
                </a:lnTo>
                <a:lnTo>
                  <a:pt x="274482" y="735992"/>
                </a:lnTo>
                <a:lnTo>
                  <a:pt x="257574" y="725670"/>
                </a:lnTo>
                <a:lnTo>
                  <a:pt x="240667" y="715613"/>
                </a:lnTo>
                <a:lnTo>
                  <a:pt x="224024" y="704762"/>
                </a:lnTo>
                <a:lnTo>
                  <a:pt x="207380" y="693382"/>
                </a:lnTo>
                <a:lnTo>
                  <a:pt x="191001" y="681472"/>
                </a:lnTo>
                <a:lnTo>
                  <a:pt x="174887" y="669033"/>
                </a:lnTo>
                <a:lnTo>
                  <a:pt x="164319" y="660564"/>
                </a:lnTo>
                <a:lnTo>
                  <a:pt x="154016" y="651566"/>
                </a:lnTo>
                <a:lnTo>
                  <a:pt x="143449" y="642568"/>
                </a:lnTo>
                <a:lnTo>
                  <a:pt x="133410" y="633305"/>
                </a:lnTo>
                <a:lnTo>
                  <a:pt x="123636" y="623512"/>
                </a:lnTo>
                <a:lnTo>
                  <a:pt x="113861" y="613720"/>
                </a:lnTo>
                <a:lnTo>
                  <a:pt x="104351" y="603663"/>
                </a:lnTo>
                <a:lnTo>
                  <a:pt x="95105" y="593076"/>
                </a:lnTo>
                <a:lnTo>
                  <a:pt x="86122" y="582225"/>
                </a:lnTo>
                <a:lnTo>
                  <a:pt x="77405" y="571374"/>
                </a:lnTo>
                <a:lnTo>
                  <a:pt x="68951" y="559994"/>
                </a:lnTo>
                <a:lnTo>
                  <a:pt x="60761" y="548349"/>
                </a:lnTo>
                <a:lnTo>
                  <a:pt x="52836" y="536440"/>
                </a:lnTo>
                <a:lnTo>
                  <a:pt x="45439" y="524001"/>
                </a:lnTo>
                <a:lnTo>
                  <a:pt x="38306" y="511562"/>
                </a:lnTo>
                <a:lnTo>
                  <a:pt x="31702" y="498594"/>
                </a:lnTo>
                <a:lnTo>
                  <a:pt x="27739" y="490389"/>
                </a:lnTo>
                <a:lnTo>
                  <a:pt x="24041" y="482185"/>
                </a:lnTo>
                <a:lnTo>
                  <a:pt x="20606" y="473451"/>
                </a:lnTo>
                <a:lnTo>
                  <a:pt x="17700" y="464717"/>
                </a:lnTo>
                <a:lnTo>
                  <a:pt x="14794" y="455719"/>
                </a:lnTo>
                <a:lnTo>
                  <a:pt x="12417" y="446456"/>
                </a:lnTo>
                <a:lnTo>
                  <a:pt x="10039" y="437193"/>
                </a:lnTo>
                <a:lnTo>
                  <a:pt x="7926" y="427665"/>
                </a:lnTo>
                <a:lnTo>
                  <a:pt x="6076" y="418137"/>
                </a:lnTo>
                <a:lnTo>
                  <a:pt x="4491" y="408345"/>
                </a:lnTo>
                <a:lnTo>
                  <a:pt x="3170" y="398553"/>
                </a:lnTo>
                <a:lnTo>
                  <a:pt x="1850" y="388761"/>
                </a:lnTo>
                <a:lnTo>
                  <a:pt x="1057" y="378439"/>
                </a:lnTo>
                <a:lnTo>
                  <a:pt x="529" y="368382"/>
                </a:lnTo>
                <a:lnTo>
                  <a:pt x="264" y="358060"/>
                </a:lnTo>
                <a:lnTo>
                  <a:pt x="0" y="348003"/>
                </a:lnTo>
                <a:lnTo>
                  <a:pt x="264" y="332653"/>
                </a:lnTo>
                <a:lnTo>
                  <a:pt x="1057" y="317832"/>
                </a:lnTo>
                <a:lnTo>
                  <a:pt x="2378" y="302747"/>
                </a:lnTo>
                <a:lnTo>
                  <a:pt x="4491" y="287926"/>
                </a:lnTo>
                <a:lnTo>
                  <a:pt x="6869" y="272840"/>
                </a:lnTo>
                <a:lnTo>
                  <a:pt x="10039" y="258019"/>
                </a:lnTo>
                <a:lnTo>
                  <a:pt x="11888" y="250874"/>
                </a:lnTo>
                <a:lnTo>
                  <a:pt x="14002" y="243463"/>
                </a:lnTo>
                <a:lnTo>
                  <a:pt x="15851" y="236053"/>
                </a:lnTo>
                <a:lnTo>
                  <a:pt x="18493" y="228907"/>
                </a:lnTo>
                <a:lnTo>
                  <a:pt x="20606" y="221761"/>
                </a:lnTo>
                <a:lnTo>
                  <a:pt x="23512" y="214880"/>
                </a:lnTo>
                <a:lnTo>
                  <a:pt x="26418" y="207734"/>
                </a:lnTo>
                <a:lnTo>
                  <a:pt x="29324" y="200853"/>
                </a:lnTo>
                <a:lnTo>
                  <a:pt x="32494" y="193972"/>
                </a:lnTo>
                <a:lnTo>
                  <a:pt x="36193" y="187356"/>
                </a:lnTo>
                <a:lnTo>
                  <a:pt x="39363" y="180475"/>
                </a:lnTo>
                <a:lnTo>
                  <a:pt x="43326" y="174123"/>
                </a:lnTo>
                <a:lnTo>
                  <a:pt x="47552" y="167506"/>
                </a:lnTo>
                <a:lnTo>
                  <a:pt x="51779" y="161155"/>
                </a:lnTo>
                <a:lnTo>
                  <a:pt x="56270" y="155332"/>
                </a:lnTo>
                <a:lnTo>
                  <a:pt x="60761" y="148980"/>
                </a:lnTo>
                <a:lnTo>
                  <a:pt x="65781" y="143422"/>
                </a:lnTo>
                <a:lnTo>
                  <a:pt x="70800" y="137865"/>
                </a:lnTo>
                <a:lnTo>
                  <a:pt x="76348" y="132307"/>
                </a:lnTo>
                <a:lnTo>
                  <a:pt x="81896" y="126749"/>
                </a:lnTo>
                <a:lnTo>
                  <a:pt x="89557" y="120397"/>
                </a:lnTo>
                <a:lnTo>
                  <a:pt x="98011" y="114045"/>
                </a:lnTo>
                <a:lnTo>
                  <a:pt x="106728" y="108223"/>
                </a:lnTo>
                <a:lnTo>
                  <a:pt x="115710" y="102930"/>
                </a:lnTo>
                <a:lnTo>
                  <a:pt x="124957" y="98166"/>
                </a:lnTo>
                <a:lnTo>
                  <a:pt x="134731" y="93931"/>
                </a:lnTo>
                <a:lnTo>
                  <a:pt x="139751" y="92079"/>
                </a:lnTo>
                <a:lnTo>
                  <a:pt x="145034" y="90226"/>
                </a:lnTo>
                <a:lnTo>
                  <a:pt x="150318" y="88638"/>
                </a:lnTo>
                <a:lnTo>
                  <a:pt x="155601" y="87315"/>
                </a:lnTo>
                <a:lnTo>
                  <a:pt x="163527" y="85198"/>
                </a:lnTo>
                <a:lnTo>
                  <a:pt x="170924" y="83874"/>
                </a:lnTo>
                <a:lnTo>
                  <a:pt x="178849" y="82551"/>
                </a:lnTo>
                <a:lnTo>
                  <a:pt x="186510" y="81228"/>
                </a:lnTo>
                <a:lnTo>
                  <a:pt x="193907" y="80434"/>
                </a:lnTo>
                <a:lnTo>
                  <a:pt x="201304" y="79640"/>
                </a:lnTo>
                <a:lnTo>
                  <a:pt x="208966" y="79375"/>
                </a:lnTo>
                <a:close/>
                <a:moveTo>
                  <a:pt x="1713004" y="79375"/>
                </a:moveTo>
                <a:lnTo>
                  <a:pt x="1722007" y="79375"/>
                </a:lnTo>
                <a:lnTo>
                  <a:pt x="1729156" y="79375"/>
                </a:lnTo>
                <a:lnTo>
                  <a:pt x="1736570" y="79640"/>
                </a:lnTo>
                <a:lnTo>
                  <a:pt x="1743984" y="80434"/>
                </a:lnTo>
                <a:lnTo>
                  <a:pt x="1751398" y="81228"/>
                </a:lnTo>
                <a:lnTo>
                  <a:pt x="1759077" y="82551"/>
                </a:lnTo>
                <a:lnTo>
                  <a:pt x="1767021" y="83874"/>
                </a:lnTo>
                <a:lnTo>
                  <a:pt x="1774699" y="85198"/>
                </a:lnTo>
                <a:lnTo>
                  <a:pt x="1782643" y="87315"/>
                </a:lnTo>
                <a:lnTo>
                  <a:pt x="1787674" y="88638"/>
                </a:lnTo>
                <a:lnTo>
                  <a:pt x="1792970" y="90226"/>
                </a:lnTo>
                <a:lnTo>
                  <a:pt x="1798001" y="92079"/>
                </a:lnTo>
                <a:lnTo>
                  <a:pt x="1803031" y="93931"/>
                </a:lnTo>
                <a:lnTo>
                  <a:pt x="1813093" y="98166"/>
                </a:lnTo>
                <a:lnTo>
                  <a:pt x="1822626" y="102930"/>
                </a:lnTo>
                <a:lnTo>
                  <a:pt x="1831628" y="108223"/>
                </a:lnTo>
                <a:lnTo>
                  <a:pt x="1840366" y="114045"/>
                </a:lnTo>
                <a:lnTo>
                  <a:pt x="1848310" y="120397"/>
                </a:lnTo>
                <a:lnTo>
                  <a:pt x="1856253" y="126749"/>
                </a:lnTo>
                <a:lnTo>
                  <a:pt x="1863667" y="134159"/>
                </a:lnTo>
                <a:lnTo>
                  <a:pt x="1870817" y="141570"/>
                </a:lnTo>
                <a:lnTo>
                  <a:pt x="1877436" y="148980"/>
                </a:lnTo>
                <a:lnTo>
                  <a:pt x="1883526" y="157185"/>
                </a:lnTo>
                <a:lnTo>
                  <a:pt x="1889352" y="165389"/>
                </a:lnTo>
                <a:lnTo>
                  <a:pt x="1894912" y="174123"/>
                </a:lnTo>
                <a:lnTo>
                  <a:pt x="1899943" y="182856"/>
                </a:lnTo>
                <a:lnTo>
                  <a:pt x="1904709" y="191855"/>
                </a:lnTo>
                <a:lnTo>
                  <a:pt x="1908946" y="200853"/>
                </a:lnTo>
                <a:lnTo>
                  <a:pt x="1913182" y="210116"/>
                </a:lnTo>
                <a:lnTo>
                  <a:pt x="1916625" y="219379"/>
                </a:lnTo>
                <a:lnTo>
                  <a:pt x="1920067" y="228907"/>
                </a:lnTo>
                <a:lnTo>
                  <a:pt x="1923244" y="238435"/>
                </a:lnTo>
                <a:lnTo>
                  <a:pt x="1925627" y="248227"/>
                </a:lnTo>
                <a:lnTo>
                  <a:pt x="1928275" y="258019"/>
                </a:lnTo>
                <a:lnTo>
                  <a:pt x="1930393" y="267812"/>
                </a:lnTo>
                <a:lnTo>
                  <a:pt x="1932512" y="277604"/>
                </a:lnTo>
                <a:lnTo>
                  <a:pt x="1933836" y="287926"/>
                </a:lnTo>
                <a:lnTo>
                  <a:pt x="1935160" y="297983"/>
                </a:lnTo>
                <a:lnTo>
                  <a:pt x="1936483" y="307775"/>
                </a:lnTo>
                <a:lnTo>
                  <a:pt x="1937278" y="317832"/>
                </a:lnTo>
                <a:lnTo>
                  <a:pt x="1937807" y="327889"/>
                </a:lnTo>
                <a:lnTo>
                  <a:pt x="1938337" y="337946"/>
                </a:lnTo>
                <a:lnTo>
                  <a:pt x="1938337" y="348003"/>
                </a:lnTo>
                <a:lnTo>
                  <a:pt x="1938337" y="358060"/>
                </a:lnTo>
                <a:lnTo>
                  <a:pt x="1937807" y="368382"/>
                </a:lnTo>
                <a:lnTo>
                  <a:pt x="1937278" y="378439"/>
                </a:lnTo>
                <a:lnTo>
                  <a:pt x="1936483" y="388760"/>
                </a:lnTo>
                <a:lnTo>
                  <a:pt x="1935160" y="398553"/>
                </a:lnTo>
                <a:lnTo>
                  <a:pt x="1933836" y="408345"/>
                </a:lnTo>
                <a:lnTo>
                  <a:pt x="1932512" y="418137"/>
                </a:lnTo>
                <a:lnTo>
                  <a:pt x="1930393" y="427665"/>
                </a:lnTo>
                <a:lnTo>
                  <a:pt x="1928540" y="437193"/>
                </a:lnTo>
                <a:lnTo>
                  <a:pt x="1925892" y="446456"/>
                </a:lnTo>
                <a:lnTo>
                  <a:pt x="1923509" y="455719"/>
                </a:lnTo>
                <a:lnTo>
                  <a:pt x="1920596" y="464717"/>
                </a:lnTo>
                <a:lnTo>
                  <a:pt x="1917684" y="473451"/>
                </a:lnTo>
                <a:lnTo>
                  <a:pt x="1914241" y="482185"/>
                </a:lnTo>
                <a:lnTo>
                  <a:pt x="1910535" y="490389"/>
                </a:lnTo>
                <a:lnTo>
                  <a:pt x="1906563" y="498593"/>
                </a:lnTo>
                <a:lnTo>
                  <a:pt x="1901267" y="509180"/>
                </a:lnTo>
                <a:lnTo>
                  <a:pt x="1895442" y="519502"/>
                </a:lnTo>
                <a:lnTo>
                  <a:pt x="1889352" y="529823"/>
                </a:lnTo>
                <a:lnTo>
                  <a:pt x="1883262" y="539616"/>
                </a:lnTo>
                <a:lnTo>
                  <a:pt x="1876907" y="549143"/>
                </a:lnTo>
                <a:lnTo>
                  <a:pt x="1870287" y="558671"/>
                </a:lnTo>
                <a:lnTo>
                  <a:pt x="1863403" y="567934"/>
                </a:lnTo>
                <a:lnTo>
                  <a:pt x="1856253" y="576932"/>
                </a:lnTo>
                <a:lnTo>
                  <a:pt x="1849369" y="585931"/>
                </a:lnTo>
                <a:lnTo>
                  <a:pt x="1841955" y="594664"/>
                </a:lnTo>
                <a:lnTo>
                  <a:pt x="1834276" y="603133"/>
                </a:lnTo>
                <a:lnTo>
                  <a:pt x="1826597" y="611338"/>
                </a:lnTo>
                <a:lnTo>
                  <a:pt x="1818654" y="619542"/>
                </a:lnTo>
                <a:lnTo>
                  <a:pt x="1810710" y="627482"/>
                </a:lnTo>
                <a:lnTo>
                  <a:pt x="1802502" y="635422"/>
                </a:lnTo>
                <a:lnTo>
                  <a:pt x="1794294" y="642832"/>
                </a:lnTo>
                <a:lnTo>
                  <a:pt x="1786085" y="650243"/>
                </a:lnTo>
                <a:lnTo>
                  <a:pt x="1777612" y="657653"/>
                </a:lnTo>
                <a:lnTo>
                  <a:pt x="1768874" y="664534"/>
                </a:lnTo>
                <a:lnTo>
                  <a:pt x="1760136" y="671680"/>
                </a:lnTo>
                <a:lnTo>
                  <a:pt x="1751398" y="678296"/>
                </a:lnTo>
                <a:lnTo>
                  <a:pt x="1742660" y="684648"/>
                </a:lnTo>
                <a:lnTo>
                  <a:pt x="1724655" y="697352"/>
                </a:lnTo>
                <a:lnTo>
                  <a:pt x="1706385" y="709526"/>
                </a:lnTo>
                <a:lnTo>
                  <a:pt x="1688114" y="720906"/>
                </a:lnTo>
                <a:lnTo>
                  <a:pt x="1669844" y="732022"/>
                </a:lnTo>
                <a:lnTo>
                  <a:pt x="1651309" y="742344"/>
                </a:lnTo>
                <a:lnTo>
                  <a:pt x="1632774" y="752136"/>
                </a:lnTo>
                <a:lnTo>
                  <a:pt x="1614504" y="761664"/>
                </a:lnTo>
                <a:lnTo>
                  <a:pt x="1596234" y="770397"/>
                </a:lnTo>
                <a:lnTo>
                  <a:pt x="1577964" y="778866"/>
                </a:lnTo>
                <a:lnTo>
                  <a:pt x="1559958" y="786806"/>
                </a:lnTo>
                <a:lnTo>
                  <a:pt x="1542217" y="794217"/>
                </a:lnTo>
                <a:lnTo>
                  <a:pt x="1525271" y="801362"/>
                </a:lnTo>
                <a:lnTo>
                  <a:pt x="1508060" y="807979"/>
                </a:lnTo>
                <a:lnTo>
                  <a:pt x="1491379" y="814331"/>
                </a:lnTo>
                <a:lnTo>
                  <a:pt x="1475756" y="820153"/>
                </a:lnTo>
                <a:lnTo>
                  <a:pt x="1445306" y="830739"/>
                </a:lnTo>
                <a:lnTo>
                  <a:pt x="1417768" y="840532"/>
                </a:lnTo>
                <a:lnTo>
                  <a:pt x="1393673" y="848207"/>
                </a:lnTo>
                <a:lnTo>
                  <a:pt x="1370636" y="856147"/>
                </a:lnTo>
                <a:lnTo>
                  <a:pt x="1361369" y="859323"/>
                </a:lnTo>
                <a:lnTo>
                  <a:pt x="1353955" y="861969"/>
                </a:lnTo>
                <a:lnTo>
                  <a:pt x="1348394" y="864616"/>
                </a:lnTo>
                <a:lnTo>
                  <a:pt x="1346276" y="865674"/>
                </a:lnTo>
                <a:lnTo>
                  <a:pt x="1343893" y="866998"/>
                </a:lnTo>
                <a:lnTo>
                  <a:pt x="1341775" y="869380"/>
                </a:lnTo>
                <a:lnTo>
                  <a:pt x="1339127" y="872555"/>
                </a:lnTo>
                <a:lnTo>
                  <a:pt x="1337009" y="876261"/>
                </a:lnTo>
                <a:lnTo>
                  <a:pt x="1334890" y="880760"/>
                </a:lnTo>
                <a:lnTo>
                  <a:pt x="1333566" y="885259"/>
                </a:lnTo>
                <a:lnTo>
                  <a:pt x="1332507" y="890023"/>
                </a:lnTo>
                <a:lnTo>
                  <a:pt x="1332242" y="894522"/>
                </a:lnTo>
                <a:lnTo>
                  <a:pt x="1332507" y="897169"/>
                </a:lnTo>
                <a:lnTo>
                  <a:pt x="1332772" y="899551"/>
                </a:lnTo>
                <a:lnTo>
                  <a:pt x="1333302" y="901932"/>
                </a:lnTo>
                <a:lnTo>
                  <a:pt x="1333831" y="904050"/>
                </a:lnTo>
                <a:lnTo>
                  <a:pt x="1334625" y="906167"/>
                </a:lnTo>
                <a:lnTo>
                  <a:pt x="1335685" y="908020"/>
                </a:lnTo>
                <a:lnTo>
                  <a:pt x="1337273" y="910137"/>
                </a:lnTo>
                <a:lnTo>
                  <a:pt x="1338597" y="911990"/>
                </a:lnTo>
                <a:lnTo>
                  <a:pt x="1340716" y="914107"/>
                </a:lnTo>
                <a:lnTo>
                  <a:pt x="1343363" y="916224"/>
                </a:lnTo>
                <a:lnTo>
                  <a:pt x="1346806" y="918606"/>
                </a:lnTo>
                <a:lnTo>
                  <a:pt x="1350777" y="920723"/>
                </a:lnTo>
                <a:lnTo>
                  <a:pt x="1355544" y="923105"/>
                </a:lnTo>
                <a:lnTo>
                  <a:pt x="1361369" y="924958"/>
                </a:lnTo>
                <a:lnTo>
                  <a:pt x="1367988" y="926546"/>
                </a:lnTo>
                <a:lnTo>
                  <a:pt x="1375932" y="928134"/>
                </a:lnTo>
                <a:lnTo>
                  <a:pt x="1380169" y="929192"/>
                </a:lnTo>
                <a:lnTo>
                  <a:pt x="1384405" y="930251"/>
                </a:lnTo>
                <a:lnTo>
                  <a:pt x="1388377" y="932368"/>
                </a:lnTo>
                <a:lnTo>
                  <a:pt x="1392084" y="934221"/>
                </a:lnTo>
                <a:lnTo>
                  <a:pt x="1395261" y="936867"/>
                </a:lnTo>
                <a:lnTo>
                  <a:pt x="1398704" y="939514"/>
                </a:lnTo>
                <a:lnTo>
                  <a:pt x="1401616" y="942690"/>
                </a:lnTo>
                <a:lnTo>
                  <a:pt x="1403999" y="946130"/>
                </a:lnTo>
                <a:lnTo>
                  <a:pt x="1406382" y="949306"/>
                </a:lnTo>
                <a:lnTo>
                  <a:pt x="1408236" y="953276"/>
                </a:lnTo>
                <a:lnTo>
                  <a:pt x="1410089" y="957246"/>
                </a:lnTo>
                <a:lnTo>
                  <a:pt x="1411149" y="961481"/>
                </a:lnTo>
                <a:lnTo>
                  <a:pt x="1411943" y="965980"/>
                </a:lnTo>
                <a:lnTo>
                  <a:pt x="1412472" y="970214"/>
                </a:lnTo>
                <a:lnTo>
                  <a:pt x="1412472" y="974713"/>
                </a:lnTo>
                <a:lnTo>
                  <a:pt x="1411943" y="979477"/>
                </a:lnTo>
                <a:lnTo>
                  <a:pt x="1411149" y="983977"/>
                </a:lnTo>
                <a:lnTo>
                  <a:pt x="1410089" y="988211"/>
                </a:lnTo>
                <a:lnTo>
                  <a:pt x="1408236" y="992446"/>
                </a:lnTo>
                <a:lnTo>
                  <a:pt x="1406382" y="996415"/>
                </a:lnTo>
                <a:lnTo>
                  <a:pt x="1403735" y="999591"/>
                </a:lnTo>
                <a:lnTo>
                  <a:pt x="1401351" y="1003032"/>
                </a:lnTo>
                <a:lnTo>
                  <a:pt x="1398439" y="1006208"/>
                </a:lnTo>
                <a:lnTo>
                  <a:pt x="1394997" y="1008854"/>
                </a:lnTo>
                <a:lnTo>
                  <a:pt x="1391819" y="1011236"/>
                </a:lnTo>
                <a:lnTo>
                  <a:pt x="1388112" y="1013354"/>
                </a:lnTo>
                <a:lnTo>
                  <a:pt x="1384140" y="1015206"/>
                </a:lnTo>
                <a:lnTo>
                  <a:pt x="1380169" y="1016265"/>
                </a:lnTo>
                <a:lnTo>
                  <a:pt x="1375932" y="1017059"/>
                </a:lnTo>
                <a:lnTo>
                  <a:pt x="1371695" y="1017588"/>
                </a:lnTo>
                <a:lnTo>
                  <a:pt x="1367459" y="1017588"/>
                </a:lnTo>
                <a:lnTo>
                  <a:pt x="1362958" y="1017323"/>
                </a:lnTo>
                <a:lnTo>
                  <a:pt x="1356338" y="1016000"/>
                </a:lnTo>
                <a:lnTo>
                  <a:pt x="1349718" y="1014942"/>
                </a:lnTo>
                <a:lnTo>
                  <a:pt x="1343363" y="1013089"/>
                </a:lnTo>
                <a:lnTo>
                  <a:pt x="1337273" y="1011501"/>
                </a:lnTo>
                <a:lnTo>
                  <a:pt x="1330918" y="1009119"/>
                </a:lnTo>
                <a:lnTo>
                  <a:pt x="1325093" y="1007266"/>
                </a:lnTo>
                <a:lnTo>
                  <a:pt x="1319533" y="1004620"/>
                </a:lnTo>
                <a:lnTo>
                  <a:pt x="1313972" y="1002238"/>
                </a:lnTo>
                <a:lnTo>
                  <a:pt x="1308147" y="999327"/>
                </a:lnTo>
                <a:lnTo>
                  <a:pt x="1303116" y="996415"/>
                </a:lnTo>
                <a:lnTo>
                  <a:pt x="1298085" y="992975"/>
                </a:lnTo>
                <a:lnTo>
                  <a:pt x="1293319" y="989534"/>
                </a:lnTo>
                <a:lnTo>
                  <a:pt x="1288553" y="985829"/>
                </a:lnTo>
                <a:lnTo>
                  <a:pt x="1284316" y="982389"/>
                </a:lnTo>
                <a:lnTo>
                  <a:pt x="1280080" y="978154"/>
                </a:lnTo>
                <a:lnTo>
                  <a:pt x="1276108" y="973920"/>
                </a:lnTo>
                <a:lnTo>
                  <a:pt x="1272136" y="969685"/>
                </a:lnTo>
                <a:lnTo>
                  <a:pt x="1268959" y="965186"/>
                </a:lnTo>
                <a:lnTo>
                  <a:pt x="1265516" y="960422"/>
                </a:lnTo>
                <a:lnTo>
                  <a:pt x="1262604" y="955658"/>
                </a:lnTo>
                <a:lnTo>
                  <a:pt x="1259956" y="950894"/>
                </a:lnTo>
                <a:lnTo>
                  <a:pt x="1257308" y="945866"/>
                </a:lnTo>
                <a:lnTo>
                  <a:pt x="1255190" y="941102"/>
                </a:lnTo>
                <a:lnTo>
                  <a:pt x="1253071" y="935544"/>
                </a:lnTo>
                <a:lnTo>
                  <a:pt x="1251483" y="930516"/>
                </a:lnTo>
                <a:lnTo>
                  <a:pt x="1250159" y="925487"/>
                </a:lnTo>
                <a:lnTo>
                  <a:pt x="1248570" y="920194"/>
                </a:lnTo>
                <a:lnTo>
                  <a:pt x="1247776" y="915165"/>
                </a:lnTo>
                <a:lnTo>
                  <a:pt x="1246981" y="909872"/>
                </a:lnTo>
                <a:lnTo>
                  <a:pt x="1246452" y="904844"/>
                </a:lnTo>
                <a:lnTo>
                  <a:pt x="1246187" y="899551"/>
                </a:lnTo>
                <a:lnTo>
                  <a:pt x="1246187" y="894522"/>
                </a:lnTo>
                <a:lnTo>
                  <a:pt x="1246452" y="886318"/>
                </a:lnTo>
                <a:lnTo>
                  <a:pt x="1247246" y="878378"/>
                </a:lnTo>
                <a:lnTo>
                  <a:pt x="1248305" y="870174"/>
                </a:lnTo>
                <a:lnTo>
                  <a:pt x="1250159" y="862498"/>
                </a:lnTo>
                <a:lnTo>
                  <a:pt x="1252277" y="854823"/>
                </a:lnTo>
                <a:lnTo>
                  <a:pt x="1254925" y="847413"/>
                </a:lnTo>
                <a:lnTo>
                  <a:pt x="1257838" y="840003"/>
                </a:lnTo>
                <a:lnTo>
                  <a:pt x="1261280" y="833121"/>
                </a:lnTo>
                <a:lnTo>
                  <a:pt x="1264987" y="826240"/>
                </a:lnTo>
                <a:lnTo>
                  <a:pt x="1269223" y="819888"/>
                </a:lnTo>
                <a:lnTo>
                  <a:pt x="1273990" y="813801"/>
                </a:lnTo>
                <a:lnTo>
                  <a:pt x="1278756" y="807714"/>
                </a:lnTo>
                <a:lnTo>
                  <a:pt x="1284051" y="802156"/>
                </a:lnTo>
                <a:lnTo>
                  <a:pt x="1289877" y="796863"/>
                </a:lnTo>
                <a:lnTo>
                  <a:pt x="1296232" y="792099"/>
                </a:lnTo>
                <a:lnTo>
                  <a:pt x="1302851" y="787600"/>
                </a:lnTo>
                <a:lnTo>
                  <a:pt x="1306558" y="785748"/>
                </a:lnTo>
                <a:lnTo>
                  <a:pt x="1310000" y="783630"/>
                </a:lnTo>
                <a:lnTo>
                  <a:pt x="1316620" y="780454"/>
                </a:lnTo>
                <a:lnTo>
                  <a:pt x="1324034" y="777808"/>
                </a:lnTo>
                <a:lnTo>
                  <a:pt x="1331448" y="774897"/>
                </a:lnTo>
                <a:lnTo>
                  <a:pt x="1348394" y="768809"/>
                </a:lnTo>
                <a:lnTo>
                  <a:pt x="1367988" y="762193"/>
                </a:lnTo>
                <a:lnTo>
                  <a:pt x="1390230" y="755047"/>
                </a:lnTo>
                <a:lnTo>
                  <a:pt x="1414856" y="746578"/>
                </a:lnTo>
                <a:lnTo>
                  <a:pt x="1441069" y="737580"/>
                </a:lnTo>
                <a:lnTo>
                  <a:pt x="1469137" y="727258"/>
                </a:lnTo>
                <a:lnTo>
                  <a:pt x="1483965" y="721700"/>
                </a:lnTo>
                <a:lnTo>
                  <a:pt x="1498528" y="715613"/>
                </a:lnTo>
                <a:lnTo>
                  <a:pt x="1513621" y="709526"/>
                </a:lnTo>
                <a:lnTo>
                  <a:pt x="1528978" y="702645"/>
                </a:lnTo>
                <a:lnTo>
                  <a:pt x="1544336" y="696028"/>
                </a:lnTo>
                <a:lnTo>
                  <a:pt x="1559958" y="688618"/>
                </a:lnTo>
                <a:lnTo>
                  <a:pt x="1575581" y="681472"/>
                </a:lnTo>
                <a:lnTo>
                  <a:pt x="1591203" y="673532"/>
                </a:lnTo>
                <a:lnTo>
                  <a:pt x="1606825" y="665063"/>
                </a:lnTo>
                <a:lnTo>
                  <a:pt x="1622183" y="656594"/>
                </a:lnTo>
                <a:lnTo>
                  <a:pt x="1637540" y="647596"/>
                </a:lnTo>
                <a:lnTo>
                  <a:pt x="1652898" y="638333"/>
                </a:lnTo>
                <a:lnTo>
                  <a:pt x="1667726" y="628541"/>
                </a:lnTo>
                <a:lnTo>
                  <a:pt x="1682554" y="618748"/>
                </a:lnTo>
                <a:lnTo>
                  <a:pt x="1696852" y="608162"/>
                </a:lnTo>
                <a:lnTo>
                  <a:pt x="1711151" y="597311"/>
                </a:lnTo>
                <a:lnTo>
                  <a:pt x="1720154" y="589901"/>
                </a:lnTo>
                <a:lnTo>
                  <a:pt x="1729421" y="582225"/>
                </a:lnTo>
                <a:lnTo>
                  <a:pt x="1738159" y="574286"/>
                </a:lnTo>
                <a:lnTo>
                  <a:pt x="1746897" y="566611"/>
                </a:lnTo>
                <a:lnTo>
                  <a:pt x="1755370" y="558406"/>
                </a:lnTo>
                <a:lnTo>
                  <a:pt x="1763578" y="549937"/>
                </a:lnTo>
                <a:lnTo>
                  <a:pt x="1771522" y="541468"/>
                </a:lnTo>
                <a:lnTo>
                  <a:pt x="1778936" y="532734"/>
                </a:lnTo>
                <a:lnTo>
                  <a:pt x="1786615" y="523736"/>
                </a:lnTo>
                <a:lnTo>
                  <a:pt x="1793499" y="514738"/>
                </a:lnTo>
                <a:lnTo>
                  <a:pt x="1800648" y="505475"/>
                </a:lnTo>
                <a:lnTo>
                  <a:pt x="1807003" y="496212"/>
                </a:lnTo>
                <a:lnTo>
                  <a:pt x="1813623" y="486684"/>
                </a:lnTo>
                <a:lnTo>
                  <a:pt x="1819448" y="476892"/>
                </a:lnTo>
                <a:lnTo>
                  <a:pt x="1825009" y="466835"/>
                </a:lnTo>
                <a:lnTo>
                  <a:pt x="1830304" y="456778"/>
                </a:lnTo>
                <a:lnTo>
                  <a:pt x="1832952" y="452014"/>
                </a:lnTo>
                <a:lnTo>
                  <a:pt x="1835335" y="446456"/>
                </a:lnTo>
                <a:lnTo>
                  <a:pt x="1837189" y="440898"/>
                </a:lnTo>
                <a:lnTo>
                  <a:pt x="1839307" y="435076"/>
                </a:lnTo>
                <a:lnTo>
                  <a:pt x="1841161" y="428724"/>
                </a:lnTo>
                <a:lnTo>
                  <a:pt x="1843014" y="422372"/>
                </a:lnTo>
                <a:lnTo>
                  <a:pt x="1844868" y="416020"/>
                </a:lnTo>
                <a:lnTo>
                  <a:pt x="1846192" y="408874"/>
                </a:lnTo>
                <a:lnTo>
                  <a:pt x="1847515" y="401729"/>
                </a:lnTo>
                <a:lnTo>
                  <a:pt x="1848575" y="394318"/>
                </a:lnTo>
                <a:lnTo>
                  <a:pt x="1849899" y="386908"/>
                </a:lnTo>
                <a:lnTo>
                  <a:pt x="1850693" y="379497"/>
                </a:lnTo>
                <a:lnTo>
                  <a:pt x="1851487" y="371558"/>
                </a:lnTo>
                <a:lnTo>
                  <a:pt x="1851752" y="363618"/>
                </a:lnTo>
                <a:lnTo>
                  <a:pt x="1852017" y="355678"/>
                </a:lnTo>
                <a:lnTo>
                  <a:pt x="1852282" y="348003"/>
                </a:lnTo>
                <a:lnTo>
                  <a:pt x="1852017" y="336093"/>
                </a:lnTo>
                <a:lnTo>
                  <a:pt x="1851487" y="324713"/>
                </a:lnTo>
                <a:lnTo>
                  <a:pt x="1850428" y="313068"/>
                </a:lnTo>
                <a:lnTo>
                  <a:pt x="1849104" y="301953"/>
                </a:lnTo>
                <a:lnTo>
                  <a:pt x="1846986" y="290572"/>
                </a:lnTo>
                <a:lnTo>
                  <a:pt x="1844603" y="279721"/>
                </a:lnTo>
                <a:lnTo>
                  <a:pt x="1841955" y="269135"/>
                </a:lnTo>
                <a:lnTo>
                  <a:pt x="1838513" y="258549"/>
                </a:lnTo>
                <a:lnTo>
                  <a:pt x="1835335" y="248756"/>
                </a:lnTo>
                <a:lnTo>
                  <a:pt x="1831364" y="239493"/>
                </a:lnTo>
                <a:lnTo>
                  <a:pt x="1826862" y="230495"/>
                </a:lnTo>
                <a:lnTo>
                  <a:pt x="1822361" y="222290"/>
                </a:lnTo>
                <a:lnTo>
                  <a:pt x="1817330" y="214615"/>
                </a:lnTo>
                <a:lnTo>
                  <a:pt x="1811769" y="207470"/>
                </a:lnTo>
                <a:lnTo>
                  <a:pt x="1806209" y="201118"/>
                </a:lnTo>
                <a:lnTo>
                  <a:pt x="1803031" y="198207"/>
                </a:lnTo>
                <a:lnTo>
                  <a:pt x="1800384" y="195295"/>
                </a:lnTo>
                <a:lnTo>
                  <a:pt x="1796147" y="191855"/>
                </a:lnTo>
                <a:lnTo>
                  <a:pt x="1791646" y="188679"/>
                </a:lnTo>
                <a:lnTo>
                  <a:pt x="1787409" y="185503"/>
                </a:lnTo>
                <a:lnTo>
                  <a:pt x="1782643" y="182856"/>
                </a:lnTo>
                <a:lnTo>
                  <a:pt x="1777877" y="180474"/>
                </a:lnTo>
                <a:lnTo>
                  <a:pt x="1772846" y="178357"/>
                </a:lnTo>
                <a:lnTo>
                  <a:pt x="1767550" y="176240"/>
                </a:lnTo>
                <a:lnTo>
                  <a:pt x="1761725" y="174652"/>
                </a:lnTo>
                <a:lnTo>
                  <a:pt x="1751133" y="172270"/>
                </a:lnTo>
                <a:lnTo>
                  <a:pt x="1740807" y="170682"/>
                </a:lnTo>
                <a:lnTo>
                  <a:pt x="1731010" y="169623"/>
                </a:lnTo>
                <a:lnTo>
                  <a:pt x="1722007" y="169359"/>
                </a:lnTo>
                <a:lnTo>
                  <a:pt x="1716711" y="169623"/>
                </a:lnTo>
                <a:lnTo>
                  <a:pt x="1711151" y="169888"/>
                </a:lnTo>
                <a:lnTo>
                  <a:pt x="1706120" y="170417"/>
                </a:lnTo>
                <a:lnTo>
                  <a:pt x="1701354" y="170947"/>
                </a:lnTo>
                <a:lnTo>
                  <a:pt x="1696588" y="171741"/>
                </a:lnTo>
                <a:lnTo>
                  <a:pt x="1692086" y="172799"/>
                </a:lnTo>
                <a:lnTo>
                  <a:pt x="1687585" y="174387"/>
                </a:lnTo>
                <a:lnTo>
                  <a:pt x="1683084" y="175711"/>
                </a:lnTo>
                <a:lnTo>
                  <a:pt x="1678847" y="177034"/>
                </a:lnTo>
                <a:lnTo>
                  <a:pt x="1674610" y="178886"/>
                </a:lnTo>
                <a:lnTo>
                  <a:pt x="1670903" y="180739"/>
                </a:lnTo>
                <a:lnTo>
                  <a:pt x="1666932" y="182856"/>
                </a:lnTo>
                <a:lnTo>
                  <a:pt x="1659253" y="187356"/>
                </a:lnTo>
                <a:lnTo>
                  <a:pt x="1651574" y="192384"/>
                </a:lnTo>
                <a:lnTo>
                  <a:pt x="1644690" y="197942"/>
                </a:lnTo>
                <a:lnTo>
                  <a:pt x="1637805" y="203764"/>
                </a:lnTo>
                <a:lnTo>
                  <a:pt x="1631185" y="210645"/>
                </a:lnTo>
                <a:lnTo>
                  <a:pt x="1625095" y="217262"/>
                </a:lnTo>
                <a:lnTo>
                  <a:pt x="1619005" y="224937"/>
                </a:lnTo>
                <a:lnTo>
                  <a:pt x="1613445" y="232612"/>
                </a:lnTo>
                <a:lnTo>
                  <a:pt x="1608149" y="240287"/>
                </a:lnTo>
                <a:lnTo>
                  <a:pt x="1603118" y="248227"/>
                </a:lnTo>
                <a:lnTo>
                  <a:pt x="1598352" y="256431"/>
                </a:lnTo>
                <a:lnTo>
                  <a:pt x="1594115" y="264636"/>
                </a:lnTo>
                <a:lnTo>
                  <a:pt x="1589879" y="272575"/>
                </a:lnTo>
                <a:lnTo>
                  <a:pt x="1586172" y="280515"/>
                </a:lnTo>
                <a:lnTo>
                  <a:pt x="1582730" y="288455"/>
                </a:lnTo>
                <a:lnTo>
                  <a:pt x="1580082" y="295601"/>
                </a:lnTo>
                <a:lnTo>
                  <a:pt x="1574786" y="309628"/>
                </a:lnTo>
                <a:lnTo>
                  <a:pt x="1571079" y="321537"/>
                </a:lnTo>
                <a:lnTo>
                  <a:pt x="1568167" y="330800"/>
                </a:lnTo>
                <a:lnTo>
                  <a:pt x="1566578" y="336623"/>
                </a:lnTo>
                <a:lnTo>
                  <a:pt x="1566313" y="339005"/>
                </a:lnTo>
                <a:lnTo>
                  <a:pt x="1564724" y="343504"/>
                </a:lnTo>
                <a:lnTo>
                  <a:pt x="1563400" y="347738"/>
                </a:lnTo>
                <a:lnTo>
                  <a:pt x="1561547" y="351708"/>
                </a:lnTo>
                <a:lnTo>
                  <a:pt x="1559164" y="355149"/>
                </a:lnTo>
                <a:lnTo>
                  <a:pt x="1556781" y="358589"/>
                </a:lnTo>
                <a:lnTo>
                  <a:pt x="1553603" y="361765"/>
                </a:lnTo>
                <a:lnTo>
                  <a:pt x="1550426" y="364412"/>
                </a:lnTo>
                <a:lnTo>
                  <a:pt x="1547248" y="367058"/>
                </a:lnTo>
                <a:lnTo>
                  <a:pt x="1543806" y="369176"/>
                </a:lnTo>
                <a:lnTo>
                  <a:pt x="1539834" y="371028"/>
                </a:lnTo>
                <a:lnTo>
                  <a:pt x="1535863" y="372352"/>
                </a:lnTo>
                <a:lnTo>
                  <a:pt x="1531891" y="373410"/>
                </a:lnTo>
                <a:lnTo>
                  <a:pt x="1527654" y="373940"/>
                </a:lnTo>
                <a:lnTo>
                  <a:pt x="1523418" y="373940"/>
                </a:lnTo>
                <a:lnTo>
                  <a:pt x="1518916" y="373675"/>
                </a:lnTo>
                <a:lnTo>
                  <a:pt x="1514680" y="372881"/>
                </a:lnTo>
                <a:lnTo>
                  <a:pt x="1510708" y="371822"/>
                </a:lnTo>
                <a:lnTo>
                  <a:pt x="1506736" y="370234"/>
                </a:lnTo>
                <a:lnTo>
                  <a:pt x="1502764" y="368117"/>
                </a:lnTo>
                <a:lnTo>
                  <a:pt x="1499057" y="366000"/>
                </a:lnTo>
                <a:lnTo>
                  <a:pt x="1495880" y="363089"/>
                </a:lnTo>
                <a:lnTo>
                  <a:pt x="1492967" y="359913"/>
                </a:lnTo>
                <a:lnTo>
                  <a:pt x="1490055" y="357001"/>
                </a:lnTo>
                <a:lnTo>
                  <a:pt x="1487936" y="353296"/>
                </a:lnTo>
                <a:lnTo>
                  <a:pt x="1485818" y="349591"/>
                </a:lnTo>
                <a:lnTo>
                  <a:pt x="1484229" y="345621"/>
                </a:lnTo>
                <a:lnTo>
                  <a:pt x="1482641" y="341387"/>
                </a:lnTo>
                <a:lnTo>
                  <a:pt x="1481582" y="337152"/>
                </a:lnTo>
                <a:lnTo>
                  <a:pt x="1481052" y="332653"/>
                </a:lnTo>
                <a:lnTo>
                  <a:pt x="1481052" y="328154"/>
                </a:lnTo>
                <a:lnTo>
                  <a:pt x="1481317" y="323654"/>
                </a:lnTo>
                <a:lnTo>
                  <a:pt x="1482111" y="319420"/>
                </a:lnTo>
                <a:lnTo>
                  <a:pt x="1483700" y="312539"/>
                </a:lnTo>
                <a:lnTo>
                  <a:pt x="1485553" y="305922"/>
                </a:lnTo>
                <a:lnTo>
                  <a:pt x="1488201" y="296924"/>
                </a:lnTo>
                <a:lnTo>
                  <a:pt x="1491379" y="286073"/>
                </a:lnTo>
                <a:lnTo>
                  <a:pt x="1495615" y="273899"/>
                </a:lnTo>
                <a:lnTo>
                  <a:pt x="1500646" y="260401"/>
                </a:lnTo>
                <a:lnTo>
                  <a:pt x="1507001" y="245316"/>
                </a:lnTo>
                <a:lnTo>
                  <a:pt x="1513885" y="229966"/>
                </a:lnTo>
                <a:lnTo>
                  <a:pt x="1517857" y="222026"/>
                </a:lnTo>
                <a:lnTo>
                  <a:pt x="1522094" y="213821"/>
                </a:lnTo>
                <a:lnTo>
                  <a:pt x="1526860" y="205882"/>
                </a:lnTo>
                <a:lnTo>
                  <a:pt x="1531626" y="197677"/>
                </a:lnTo>
                <a:lnTo>
                  <a:pt x="1536922" y="189208"/>
                </a:lnTo>
                <a:lnTo>
                  <a:pt x="1542747" y="181004"/>
                </a:lnTo>
                <a:lnTo>
                  <a:pt x="1548572" y="172799"/>
                </a:lnTo>
                <a:lnTo>
                  <a:pt x="1554662" y="164860"/>
                </a:lnTo>
                <a:lnTo>
                  <a:pt x="1561547" y="156655"/>
                </a:lnTo>
                <a:lnTo>
                  <a:pt x="1568431" y="148715"/>
                </a:lnTo>
                <a:lnTo>
                  <a:pt x="1575845" y="141305"/>
                </a:lnTo>
                <a:lnTo>
                  <a:pt x="1583789" y="133630"/>
                </a:lnTo>
                <a:lnTo>
                  <a:pt x="1591997" y="126484"/>
                </a:lnTo>
                <a:lnTo>
                  <a:pt x="1600735" y="119603"/>
                </a:lnTo>
                <a:lnTo>
                  <a:pt x="1607090" y="115369"/>
                </a:lnTo>
                <a:lnTo>
                  <a:pt x="1613180" y="111134"/>
                </a:lnTo>
                <a:lnTo>
                  <a:pt x="1619535" y="106899"/>
                </a:lnTo>
                <a:lnTo>
                  <a:pt x="1626419" y="103194"/>
                </a:lnTo>
                <a:lnTo>
                  <a:pt x="1633304" y="99489"/>
                </a:lnTo>
                <a:lnTo>
                  <a:pt x="1640453" y="96313"/>
                </a:lnTo>
                <a:lnTo>
                  <a:pt x="1647867" y="93137"/>
                </a:lnTo>
                <a:lnTo>
                  <a:pt x="1655281" y="90226"/>
                </a:lnTo>
                <a:lnTo>
                  <a:pt x="1663225" y="87844"/>
                </a:lnTo>
                <a:lnTo>
                  <a:pt x="1671168" y="85462"/>
                </a:lnTo>
                <a:lnTo>
                  <a:pt x="1678847" y="83874"/>
                </a:lnTo>
                <a:lnTo>
                  <a:pt x="1687320" y="82286"/>
                </a:lnTo>
                <a:lnTo>
                  <a:pt x="1695793" y="80698"/>
                </a:lnTo>
                <a:lnTo>
                  <a:pt x="1704266" y="79904"/>
                </a:lnTo>
                <a:lnTo>
                  <a:pt x="1713004" y="79375"/>
                </a:lnTo>
                <a:close/>
                <a:moveTo>
                  <a:pt x="409575" y="0"/>
                </a:moveTo>
                <a:lnTo>
                  <a:pt x="1528763" y="0"/>
                </a:lnTo>
                <a:lnTo>
                  <a:pt x="1528763" y="95250"/>
                </a:lnTo>
                <a:lnTo>
                  <a:pt x="409575" y="95250"/>
                </a:lnTo>
                <a:lnTo>
                  <a:pt x="409575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 sz="24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232410" y="1995170"/>
            <a:ext cx="3435350" cy="89916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r">
              <a:lnSpc>
                <a:spcPct val="125000"/>
              </a:lnSpc>
            </a:pPr>
            <a:r>
              <a:rPr lang="zh-CN" altLang="en-US" sz="1400" dirty="0">
                <a:solidFill>
                  <a:srgbClr val="445469"/>
                </a:solidFill>
                <a:latin typeface="微软雅黑" panose="020B0503020204020204" charset="-122"/>
                <a:ea typeface="微软雅黑" panose="020B0503020204020204" charset="-122"/>
                <a:sym typeface="+mn-lt"/>
              </a:rPr>
              <a:t>在创编前要了解内容，确定表现情节，选取关键部分，确定要分成几幅画进行表现，以什么为主角。</a:t>
            </a:r>
            <a:endParaRPr lang="zh-CN" altLang="en-US" sz="14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1217949" y="1437455"/>
            <a:ext cx="2705832" cy="39878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r">
              <a:lnSpc>
                <a:spcPct val="125000"/>
              </a:lnSpc>
            </a:pPr>
            <a:r>
              <a:rPr lang="zh-CN" altLang="en-US" sz="1600" b="1">
                <a:solidFill>
                  <a:srgbClr val="445469"/>
                </a:solidFill>
                <a:latin typeface="微软雅黑" panose="020B0503020204020204" charset="-122"/>
                <a:ea typeface="微软雅黑" panose="020B0503020204020204" charset="-122"/>
                <a:sym typeface="+mn-lt"/>
              </a:rPr>
              <a:t>一、构思：</a:t>
            </a:r>
            <a:endParaRPr lang="zh-CN" altLang="en-US" sz="2135" b="1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623570" y="3872230"/>
            <a:ext cx="3354705" cy="197612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r">
              <a:lnSpc>
                <a:spcPct val="125000"/>
              </a:lnSpc>
              <a:buClrTx/>
              <a:buSzTx/>
              <a:buFontTx/>
            </a:pPr>
            <a:r>
              <a:rPr lang="zh-CN" altLang="en-US" sz="1400" dirty="0">
                <a:solidFill>
                  <a:srgbClr val="445469"/>
                </a:solidFill>
                <a:latin typeface="微软雅黑" panose="020B0503020204020204" charset="-122"/>
                <a:ea typeface="微软雅黑" panose="020B0503020204020204" charset="-122"/>
                <a:sym typeface="+mn-lt"/>
              </a:rPr>
              <a:t>构图时先用草图进行简单的勾画和位置安排，事先了解画面的布局安排，然后通过草图推敲形象和画面的整体效果，这样可以节省大面积修改的时间。画面的构图要求饱满但不拥挤，疏密有序，各个部分之间相互联系。根据参考资料进行主角、配角形象的变化，完成造型；</a:t>
            </a:r>
            <a:endParaRPr lang="zh-CN" altLang="en-US" sz="16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1272183" y="3340905"/>
            <a:ext cx="2705832" cy="39878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r">
              <a:lnSpc>
                <a:spcPct val="125000"/>
              </a:lnSpc>
            </a:pPr>
            <a:r>
              <a:rPr lang="zh-CN" altLang="en-US" sz="1600" b="1">
                <a:solidFill>
                  <a:srgbClr val="445469"/>
                </a:solidFill>
                <a:latin typeface="微软雅黑" panose="020B0503020204020204" charset="-122"/>
                <a:ea typeface="微软雅黑" panose="020B0503020204020204" charset="-122"/>
                <a:sym typeface="+mn-lt"/>
              </a:rPr>
              <a:t>二、构图</a:t>
            </a:r>
            <a:endParaRPr lang="zh-CN" altLang="en-US" sz="2135" b="1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8421370" y="1833245"/>
            <a:ext cx="3154045" cy="116840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just">
              <a:lnSpc>
                <a:spcPct val="125000"/>
              </a:lnSpc>
              <a:buClrTx/>
              <a:buSzTx/>
              <a:buFontTx/>
            </a:pPr>
            <a:r>
              <a:rPr lang="zh-CN" altLang="en-US" sz="1400" dirty="0">
                <a:solidFill>
                  <a:srgbClr val="445469"/>
                </a:solidFill>
                <a:latin typeface="微软雅黑" panose="020B0503020204020204" charset="-122"/>
                <a:ea typeface="微软雅黑" panose="020B0503020204020204" charset="-122"/>
                <a:sym typeface="+mn-lt"/>
              </a:rPr>
              <a:t>点完成草图后，可以准备开始绘制正稿。在动手之前要准备好相关的参考资料，并根据实际需要对形象进行修改和调整。色彩处理和表现形式的处理。</a:t>
            </a:r>
            <a:endParaRPr lang="zh-CN" altLang="en-US" sz="1400" dirty="0">
              <a:solidFill>
                <a:srgbClr val="445469"/>
              </a:solidFill>
              <a:latin typeface="微软雅黑" panose="020B0503020204020204" charset="-122"/>
              <a:ea typeface="微软雅黑" panose="020B0503020204020204" charset="-122"/>
              <a:sym typeface="+mn-lt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8421128" y="1301135"/>
            <a:ext cx="2705832" cy="39878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600" b="1">
                <a:solidFill>
                  <a:srgbClr val="445469"/>
                </a:solidFill>
                <a:latin typeface="微软雅黑" panose="020B0503020204020204" charset="-122"/>
                <a:ea typeface="微软雅黑" panose="020B0503020204020204" charset="-122"/>
                <a:sym typeface="+mn-lt"/>
              </a:rPr>
              <a:t>三、正稿绘制：</a:t>
            </a:r>
            <a:endParaRPr lang="zh-CN" altLang="en-US" sz="2135" b="1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8614937" y="4586747"/>
            <a:ext cx="3354183" cy="116840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just">
              <a:lnSpc>
                <a:spcPct val="125000"/>
              </a:lnSpc>
              <a:buClrTx/>
              <a:buSzTx/>
              <a:buFontTx/>
            </a:pPr>
            <a:r>
              <a:rPr lang="zh-CN" altLang="en-US" sz="1400" dirty="0">
                <a:solidFill>
                  <a:srgbClr val="445469"/>
                </a:solidFill>
                <a:latin typeface="微软雅黑" panose="020B0503020204020204" charset="-122"/>
                <a:ea typeface="微软雅黑" panose="020B0503020204020204" charset="-122"/>
                <a:sym typeface="+mn-lt"/>
              </a:rPr>
              <a:t>画完正稿的铅笔稿后，要整体审视画面的整体效果，检查画面的均衡、层次和节奏等方面是否还要进行调整，等这些都确定后再用记号笔或水彩笔加以描绘上色。</a:t>
            </a:r>
            <a:endParaRPr lang="zh-CN" altLang="en-US" sz="1400" dirty="0">
              <a:solidFill>
                <a:srgbClr val="445469"/>
              </a:solidFill>
              <a:latin typeface="微软雅黑" panose="020B0503020204020204" charset="-122"/>
              <a:ea typeface="微软雅黑" panose="020B0503020204020204" charset="-122"/>
              <a:sym typeface="+mn-lt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8521804" y="4010513"/>
            <a:ext cx="2705832" cy="39878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600" b="1">
                <a:solidFill>
                  <a:srgbClr val="445469"/>
                </a:solidFill>
                <a:latin typeface="微软雅黑" panose="020B0503020204020204" charset="-122"/>
                <a:ea typeface="微软雅黑" panose="020B0503020204020204" charset="-122"/>
                <a:sym typeface="+mn-lt"/>
              </a:rPr>
              <a:t>四、制作完成。</a:t>
            </a:r>
            <a:endParaRPr lang="zh-CN" altLang="en-US" sz="1600" b="1">
              <a:solidFill>
                <a:srgbClr val="445469"/>
              </a:solidFill>
              <a:latin typeface="微软雅黑" panose="020B0503020204020204" charset="-122"/>
              <a:ea typeface="微软雅黑" panose="020B0503020204020204" charset="-122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63878" y="352148"/>
            <a:ext cx="1367516" cy="420370"/>
            <a:chOff x="568442" y="319364"/>
            <a:chExt cx="1367517" cy="420371"/>
          </a:xfrm>
        </p:grpSpPr>
        <p:sp>
          <p:nvSpPr>
            <p:cNvPr id="3" name="文本框 23"/>
            <p:cNvSpPr txBox="1"/>
            <p:nvPr/>
          </p:nvSpPr>
          <p:spPr>
            <a:xfrm>
              <a:off x="665958" y="319364"/>
              <a:ext cx="1270001" cy="4203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2135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</a:rPr>
                <a:t>教学设计</a:t>
              </a:r>
              <a:endParaRPr lang="zh-CN" altLang="en-US" sz="2135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" name="等腰三角形 3"/>
            <p:cNvSpPr/>
            <p:nvPr/>
          </p:nvSpPr>
          <p:spPr>
            <a:xfrm rot="16200000" flipH="1" flipV="1">
              <a:off x="492508" y="454911"/>
              <a:ext cx="304323" cy="152455"/>
            </a:xfrm>
            <a:prstGeom prst="triangle">
              <a:avLst/>
            </a:prstGeom>
            <a:solidFill>
              <a:schemeClr val="bg1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2400">
                <a:solidFill>
                  <a:srgbClr val="080808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7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35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3449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425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8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8799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bldLvl="0" animBg="1"/>
      <p:bldP spid="38" grpId="0" bldLvl="0" animBg="1"/>
      <p:bldP spid="39" grpId="0" bldLvl="0" animBg="1"/>
      <p:bldP spid="40" grpId="0" bldLvl="0" animBg="1"/>
      <p:bldP spid="41" grpId="0" bldLvl="0" animBg="1"/>
      <p:bldP spid="42" grpId="0" bldLvl="0" animBg="1"/>
      <p:bldP spid="43" grpId="0" bldLvl="0" animBg="1"/>
      <p:bldP spid="44" grpId="0" bldLvl="0" animBg="1"/>
      <p:bldP spid="45" grpId="0"/>
      <p:bldP spid="46" grpId="0"/>
      <p:bldP spid="47" grpId="0"/>
      <p:bldP spid="48" grpId="0"/>
      <p:bldP spid="49" grpId="0" bldLvl="0" animBg="1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0" y="2177415"/>
            <a:ext cx="4697095" cy="4601210"/>
            <a:chOff x="5476875" y="798513"/>
            <a:chExt cx="6572250" cy="6059488"/>
          </a:xfrm>
        </p:grpSpPr>
        <p:sp>
          <p:nvSpPr>
            <p:cNvPr id="11" name="Rectangle 8"/>
            <p:cNvSpPr>
              <a:spLocks noChangeArrowheads="1"/>
            </p:cNvSpPr>
            <p:nvPr/>
          </p:nvSpPr>
          <p:spPr bwMode="auto">
            <a:xfrm>
              <a:off x="7062788" y="3589338"/>
              <a:ext cx="500063" cy="2193925"/>
            </a:xfrm>
            <a:prstGeom prst="rect">
              <a:avLst/>
            </a:prstGeom>
            <a:solidFill>
              <a:srgbClr val="FDB8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2" name="Rectangle 9"/>
            <p:cNvSpPr>
              <a:spLocks noChangeArrowheads="1"/>
            </p:cNvSpPr>
            <p:nvPr/>
          </p:nvSpPr>
          <p:spPr bwMode="auto">
            <a:xfrm>
              <a:off x="7313613" y="3589338"/>
              <a:ext cx="249238" cy="2193925"/>
            </a:xfrm>
            <a:prstGeom prst="rect">
              <a:avLst/>
            </a:prstGeom>
            <a:solidFill>
              <a:srgbClr val="E5A8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3" name="Rectangle 10"/>
            <p:cNvSpPr>
              <a:spLocks noChangeArrowheads="1"/>
            </p:cNvSpPr>
            <p:nvPr/>
          </p:nvSpPr>
          <p:spPr bwMode="auto">
            <a:xfrm>
              <a:off x="7786688" y="3040063"/>
              <a:ext cx="501650" cy="2743200"/>
            </a:xfrm>
            <a:prstGeom prst="rect">
              <a:avLst/>
            </a:prstGeom>
            <a:solidFill>
              <a:srgbClr val="00BF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4" name="Rectangle 11"/>
            <p:cNvSpPr>
              <a:spLocks noChangeArrowheads="1"/>
            </p:cNvSpPr>
            <p:nvPr/>
          </p:nvSpPr>
          <p:spPr bwMode="auto">
            <a:xfrm>
              <a:off x="8037513" y="3040063"/>
              <a:ext cx="250825" cy="2743200"/>
            </a:xfrm>
            <a:prstGeom prst="rect">
              <a:avLst/>
            </a:prstGeom>
            <a:solidFill>
              <a:srgbClr val="05AE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5" name="Freeform 12"/>
            <p:cNvSpPr/>
            <p:nvPr/>
          </p:nvSpPr>
          <p:spPr bwMode="auto">
            <a:xfrm>
              <a:off x="6927850" y="5783263"/>
              <a:ext cx="1360488" cy="1074738"/>
            </a:xfrm>
            <a:custGeom>
              <a:avLst/>
              <a:gdLst>
                <a:gd name="T0" fmla="*/ 857 w 857"/>
                <a:gd name="T1" fmla="*/ 0 h 677"/>
                <a:gd name="T2" fmla="*/ 541 w 857"/>
                <a:gd name="T3" fmla="*/ 0 h 677"/>
                <a:gd name="T4" fmla="*/ 0 w 857"/>
                <a:gd name="T5" fmla="*/ 677 h 677"/>
                <a:gd name="T6" fmla="*/ 563 w 857"/>
                <a:gd name="T7" fmla="*/ 677 h 677"/>
                <a:gd name="T8" fmla="*/ 857 w 857"/>
                <a:gd name="T9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7" h="677">
                  <a:moveTo>
                    <a:pt x="857" y="0"/>
                  </a:moveTo>
                  <a:lnTo>
                    <a:pt x="541" y="0"/>
                  </a:lnTo>
                  <a:lnTo>
                    <a:pt x="0" y="677"/>
                  </a:lnTo>
                  <a:lnTo>
                    <a:pt x="563" y="677"/>
                  </a:lnTo>
                  <a:lnTo>
                    <a:pt x="857" y="0"/>
                  </a:lnTo>
                  <a:close/>
                </a:path>
              </a:pathLst>
            </a:custGeom>
            <a:solidFill>
              <a:srgbClr val="05AE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6" name="Freeform 13"/>
            <p:cNvSpPr/>
            <p:nvPr/>
          </p:nvSpPr>
          <p:spPr bwMode="auto">
            <a:xfrm>
              <a:off x="7367588" y="5783263"/>
              <a:ext cx="920750" cy="1074738"/>
            </a:xfrm>
            <a:custGeom>
              <a:avLst/>
              <a:gdLst>
                <a:gd name="T0" fmla="*/ 580 w 580"/>
                <a:gd name="T1" fmla="*/ 0 h 677"/>
                <a:gd name="T2" fmla="*/ 422 w 580"/>
                <a:gd name="T3" fmla="*/ 0 h 677"/>
                <a:gd name="T4" fmla="*/ 0 w 580"/>
                <a:gd name="T5" fmla="*/ 677 h 677"/>
                <a:gd name="T6" fmla="*/ 286 w 580"/>
                <a:gd name="T7" fmla="*/ 677 h 677"/>
                <a:gd name="T8" fmla="*/ 580 w 580"/>
                <a:gd name="T9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0" h="677">
                  <a:moveTo>
                    <a:pt x="580" y="0"/>
                  </a:moveTo>
                  <a:lnTo>
                    <a:pt x="422" y="0"/>
                  </a:lnTo>
                  <a:lnTo>
                    <a:pt x="0" y="677"/>
                  </a:lnTo>
                  <a:lnTo>
                    <a:pt x="286" y="677"/>
                  </a:lnTo>
                  <a:lnTo>
                    <a:pt x="580" y="0"/>
                  </a:lnTo>
                  <a:close/>
                </a:path>
              </a:pathLst>
            </a:custGeom>
            <a:solidFill>
              <a:srgbClr val="03A0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7" name="Rectangle 14"/>
            <p:cNvSpPr>
              <a:spLocks noChangeArrowheads="1"/>
            </p:cNvSpPr>
            <p:nvPr/>
          </p:nvSpPr>
          <p:spPr bwMode="auto">
            <a:xfrm>
              <a:off x="8512175" y="3589338"/>
              <a:ext cx="501650" cy="2193925"/>
            </a:xfrm>
            <a:prstGeom prst="rect">
              <a:avLst/>
            </a:prstGeom>
            <a:solidFill>
              <a:srgbClr val="8DC6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9" name="Rectangle 15"/>
            <p:cNvSpPr>
              <a:spLocks noChangeArrowheads="1"/>
            </p:cNvSpPr>
            <p:nvPr/>
          </p:nvSpPr>
          <p:spPr bwMode="auto">
            <a:xfrm>
              <a:off x="8763000" y="3589338"/>
              <a:ext cx="250825" cy="2193925"/>
            </a:xfrm>
            <a:prstGeom prst="rect">
              <a:avLst/>
            </a:prstGeom>
            <a:solidFill>
              <a:srgbClr val="7FB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0" name="Freeform 16"/>
            <p:cNvSpPr/>
            <p:nvPr/>
          </p:nvSpPr>
          <p:spPr bwMode="auto">
            <a:xfrm>
              <a:off x="8345488" y="5783263"/>
              <a:ext cx="835025" cy="1074738"/>
            </a:xfrm>
            <a:custGeom>
              <a:avLst/>
              <a:gdLst>
                <a:gd name="T0" fmla="*/ 105 w 526"/>
                <a:gd name="T1" fmla="*/ 0 h 677"/>
                <a:gd name="T2" fmla="*/ 421 w 526"/>
                <a:gd name="T3" fmla="*/ 0 h 677"/>
                <a:gd name="T4" fmla="*/ 526 w 526"/>
                <a:gd name="T5" fmla="*/ 677 h 677"/>
                <a:gd name="T6" fmla="*/ 0 w 526"/>
                <a:gd name="T7" fmla="*/ 677 h 677"/>
                <a:gd name="T8" fmla="*/ 105 w 526"/>
                <a:gd name="T9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6" h="677">
                  <a:moveTo>
                    <a:pt x="105" y="0"/>
                  </a:moveTo>
                  <a:lnTo>
                    <a:pt x="421" y="0"/>
                  </a:lnTo>
                  <a:lnTo>
                    <a:pt x="526" y="677"/>
                  </a:lnTo>
                  <a:lnTo>
                    <a:pt x="0" y="677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7FB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3" name="Freeform 17"/>
            <p:cNvSpPr/>
            <p:nvPr/>
          </p:nvSpPr>
          <p:spPr bwMode="auto">
            <a:xfrm>
              <a:off x="8763000" y="5783263"/>
              <a:ext cx="417513" cy="1074738"/>
            </a:xfrm>
            <a:custGeom>
              <a:avLst/>
              <a:gdLst>
                <a:gd name="T0" fmla="*/ 158 w 263"/>
                <a:gd name="T1" fmla="*/ 0 h 677"/>
                <a:gd name="T2" fmla="*/ 0 w 263"/>
                <a:gd name="T3" fmla="*/ 0 h 677"/>
                <a:gd name="T4" fmla="*/ 0 w 263"/>
                <a:gd name="T5" fmla="*/ 677 h 677"/>
                <a:gd name="T6" fmla="*/ 263 w 263"/>
                <a:gd name="T7" fmla="*/ 677 h 677"/>
                <a:gd name="T8" fmla="*/ 158 w 263"/>
                <a:gd name="T9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3" h="677">
                  <a:moveTo>
                    <a:pt x="158" y="0"/>
                  </a:moveTo>
                  <a:lnTo>
                    <a:pt x="0" y="0"/>
                  </a:lnTo>
                  <a:lnTo>
                    <a:pt x="0" y="677"/>
                  </a:lnTo>
                  <a:lnTo>
                    <a:pt x="263" y="677"/>
                  </a:lnTo>
                  <a:lnTo>
                    <a:pt x="158" y="0"/>
                  </a:lnTo>
                  <a:close/>
                </a:path>
              </a:pathLst>
            </a:custGeom>
            <a:solidFill>
              <a:srgbClr val="73A5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5" name="Rectangle 18"/>
            <p:cNvSpPr>
              <a:spLocks noChangeArrowheads="1"/>
            </p:cNvSpPr>
            <p:nvPr/>
          </p:nvSpPr>
          <p:spPr bwMode="auto">
            <a:xfrm>
              <a:off x="9237663" y="2490788"/>
              <a:ext cx="501650" cy="3292475"/>
            </a:xfrm>
            <a:prstGeom prst="rect">
              <a:avLst/>
            </a:prstGeom>
            <a:solidFill>
              <a:srgbClr val="993E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6" name="Rectangle 19"/>
            <p:cNvSpPr>
              <a:spLocks noChangeArrowheads="1"/>
            </p:cNvSpPr>
            <p:nvPr/>
          </p:nvSpPr>
          <p:spPr bwMode="auto">
            <a:xfrm>
              <a:off x="9488488" y="2490788"/>
              <a:ext cx="250825" cy="3292475"/>
            </a:xfrm>
            <a:prstGeom prst="rect">
              <a:avLst/>
            </a:prstGeom>
            <a:solidFill>
              <a:srgbClr val="851E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7" name="Rectangle 20"/>
            <p:cNvSpPr>
              <a:spLocks noChangeArrowheads="1"/>
            </p:cNvSpPr>
            <p:nvPr/>
          </p:nvSpPr>
          <p:spPr bwMode="auto">
            <a:xfrm>
              <a:off x="9963150" y="1946275"/>
              <a:ext cx="500063" cy="3836988"/>
            </a:xfrm>
            <a:prstGeom prst="rect">
              <a:avLst/>
            </a:prstGeom>
            <a:solidFill>
              <a:srgbClr val="ED1B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8" name="Rectangle 21"/>
            <p:cNvSpPr>
              <a:spLocks noChangeArrowheads="1"/>
            </p:cNvSpPr>
            <p:nvPr/>
          </p:nvSpPr>
          <p:spPr bwMode="auto">
            <a:xfrm>
              <a:off x="10213975" y="1946275"/>
              <a:ext cx="249238" cy="3836988"/>
            </a:xfrm>
            <a:prstGeom prst="rect">
              <a:avLst/>
            </a:prstGeom>
            <a:solidFill>
              <a:srgbClr val="D718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9" name="Freeform 22"/>
            <p:cNvSpPr/>
            <p:nvPr/>
          </p:nvSpPr>
          <p:spPr bwMode="auto">
            <a:xfrm>
              <a:off x="5476875" y="5783263"/>
              <a:ext cx="2085975" cy="1074738"/>
            </a:xfrm>
            <a:custGeom>
              <a:avLst/>
              <a:gdLst>
                <a:gd name="T0" fmla="*/ 1314 w 1314"/>
                <a:gd name="T1" fmla="*/ 0 h 677"/>
                <a:gd name="T2" fmla="*/ 999 w 1314"/>
                <a:gd name="T3" fmla="*/ 0 h 677"/>
                <a:gd name="T4" fmla="*/ 0 w 1314"/>
                <a:gd name="T5" fmla="*/ 677 h 677"/>
                <a:gd name="T6" fmla="*/ 597 w 1314"/>
                <a:gd name="T7" fmla="*/ 677 h 677"/>
                <a:gd name="T8" fmla="*/ 1314 w 1314"/>
                <a:gd name="T9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4" h="677">
                  <a:moveTo>
                    <a:pt x="1314" y="0"/>
                  </a:moveTo>
                  <a:lnTo>
                    <a:pt x="999" y="0"/>
                  </a:lnTo>
                  <a:lnTo>
                    <a:pt x="0" y="677"/>
                  </a:lnTo>
                  <a:lnTo>
                    <a:pt x="597" y="677"/>
                  </a:lnTo>
                  <a:lnTo>
                    <a:pt x="1314" y="0"/>
                  </a:lnTo>
                  <a:close/>
                </a:path>
              </a:pathLst>
            </a:custGeom>
            <a:solidFill>
              <a:srgbClr val="E5A8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0" name="Freeform 23"/>
            <p:cNvSpPr/>
            <p:nvPr/>
          </p:nvSpPr>
          <p:spPr bwMode="auto">
            <a:xfrm>
              <a:off x="5934075" y="5783263"/>
              <a:ext cx="1628775" cy="1074738"/>
            </a:xfrm>
            <a:custGeom>
              <a:avLst/>
              <a:gdLst>
                <a:gd name="T0" fmla="*/ 1026 w 1026"/>
                <a:gd name="T1" fmla="*/ 0 h 677"/>
                <a:gd name="T2" fmla="*/ 869 w 1026"/>
                <a:gd name="T3" fmla="*/ 0 h 677"/>
                <a:gd name="T4" fmla="*/ 0 w 1026"/>
                <a:gd name="T5" fmla="*/ 677 h 677"/>
                <a:gd name="T6" fmla="*/ 310 w 1026"/>
                <a:gd name="T7" fmla="*/ 677 h 677"/>
                <a:gd name="T8" fmla="*/ 1026 w 1026"/>
                <a:gd name="T9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6" h="677">
                  <a:moveTo>
                    <a:pt x="1026" y="0"/>
                  </a:moveTo>
                  <a:lnTo>
                    <a:pt x="869" y="0"/>
                  </a:lnTo>
                  <a:lnTo>
                    <a:pt x="0" y="677"/>
                  </a:lnTo>
                  <a:lnTo>
                    <a:pt x="310" y="677"/>
                  </a:lnTo>
                  <a:lnTo>
                    <a:pt x="1026" y="0"/>
                  </a:lnTo>
                  <a:close/>
                </a:path>
              </a:pathLst>
            </a:custGeom>
            <a:solidFill>
              <a:srgbClr val="D099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1" name="Freeform 24"/>
            <p:cNvSpPr/>
            <p:nvPr/>
          </p:nvSpPr>
          <p:spPr bwMode="auto">
            <a:xfrm>
              <a:off x="9237663" y="5783263"/>
              <a:ext cx="1360488" cy="1074738"/>
            </a:xfrm>
            <a:custGeom>
              <a:avLst/>
              <a:gdLst>
                <a:gd name="T0" fmla="*/ 0 w 857"/>
                <a:gd name="T1" fmla="*/ 0 h 677"/>
                <a:gd name="T2" fmla="*/ 316 w 857"/>
                <a:gd name="T3" fmla="*/ 0 h 677"/>
                <a:gd name="T4" fmla="*/ 857 w 857"/>
                <a:gd name="T5" fmla="*/ 677 h 677"/>
                <a:gd name="T6" fmla="*/ 294 w 857"/>
                <a:gd name="T7" fmla="*/ 677 h 677"/>
                <a:gd name="T8" fmla="*/ 0 w 857"/>
                <a:gd name="T9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7" h="677">
                  <a:moveTo>
                    <a:pt x="0" y="0"/>
                  </a:moveTo>
                  <a:lnTo>
                    <a:pt x="316" y="0"/>
                  </a:lnTo>
                  <a:lnTo>
                    <a:pt x="857" y="677"/>
                  </a:lnTo>
                  <a:lnTo>
                    <a:pt x="294" y="6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51E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2" name="Freeform 25"/>
            <p:cNvSpPr/>
            <p:nvPr/>
          </p:nvSpPr>
          <p:spPr bwMode="auto">
            <a:xfrm>
              <a:off x="9488488" y="5783263"/>
              <a:ext cx="1109663" cy="1074738"/>
            </a:xfrm>
            <a:custGeom>
              <a:avLst/>
              <a:gdLst>
                <a:gd name="T0" fmla="*/ 158 w 699"/>
                <a:gd name="T1" fmla="*/ 0 h 677"/>
                <a:gd name="T2" fmla="*/ 0 w 699"/>
                <a:gd name="T3" fmla="*/ 0 h 677"/>
                <a:gd name="T4" fmla="*/ 415 w 699"/>
                <a:gd name="T5" fmla="*/ 677 h 677"/>
                <a:gd name="T6" fmla="*/ 699 w 699"/>
                <a:gd name="T7" fmla="*/ 677 h 677"/>
                <a:gd name="T8" fmla="*/ 158 w 699"/>
                <a:gd name="T9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9" h="677">
                  <a:moveTo>
                    <a:pt x="158" y="0"/>
                  </a:moveTo>
                  <a:lnTo>
                    <a:pt x="0" y="0"/>
                  </a:lnTo>
                  <a:lnTo>
                    <a:pt x="415" y="677"/>
                  </a:lnTo>
                  <a:lnTo>
                    <a:pt x="699" y="677"/>
                  </a:lnTo>
                  <a:lnTo>
                    <a:pt x="158" y="0"/>
                  </a:lnTo>
                  <a:close/>
                </a:path>
              </a:pathLst>
            </a:custGeom>
            <a:solidFill>
              <a:srgbClr val="6E0D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3" name="Freeform 26"/>
            <p:cNvSpPr/>
            <p:nvPr/>
          </p:nvSpPr>
          <p:spPr bwMode="auto">
            <a:xfrm>
              <a:off x="9963150" y="5783263"/>
              <a:ext cx="2085975" cy="1074738"/>
            </a:xfrm>
            <a:custGeom>
              <a:avLst/>
              <a:gdLst>
                <a:gd name="T0" fmla="*/ 0 w 1314"/>
                <a:gd name="T1" fmla="*/ 0 h 677"/>
                <a:gd name="T2" fmla="*/ 315 w 1314"/>
                <a:gd name="T3" fmla="*/ 0 h 677"/>
                <a:gd name="T4" fmla="*/ 1314 w 1314"/>
                <a:gd name="T5" fmla="*/ 677 h 677"/>
                <a:gd name="T6" fmla="*/ 717 w 1314"/>
                <a:gd name="T7" fmla="*/ 677 h 677"/>
                <a:gd name="T8" fmla="*/ 0 w 1314"/>
                <a:gd name="T9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4" h="677">
                  <a:moveTo>
                    <a:pt x="0" y="0"/>
                  </a:moveTo>
                  <a:lnTo>
                    <a:pt x="315" y="0"/>
                  </a:lnTo>
                  <a:lnTo>
                    <a:pt x="1314" y="677"/>
                  </a:lnTo>
                  <a:lnTo>
                    <a:pt x="717" y="6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718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4" name="Freeform 27"/>
            <p:cNvSpPr/>
            <p:nvPr/>
          </p:nvSpPr>
          <p:spPr bwMode="auto">
            <a:xfrm>
              <a:off x="10213975" y="5783263"/>
              <a:ext cx="1835150" cy="1074738"/>
            </a:xfrm>
            <a:custGeom>
              <a:avLst/>
              <a:gdLst>
                <a:gd name="T0" fmla="*/ 157 w 1156"/>
                <a:gd name="T1" fmla="*/ 0 h 677"/>
                <a:gd name="T2" fmla="*/ 0 w 1156"/>
                <a:gd name="T3" fmla="*/ 0 h 677"/>
                <a:gd name="T4" fmla="*/ 870 w 1156"/>
                <a:gd name="T5" fmla="*/ 677 h 677"/>
                <a:gd name="T6" fmla="*/ 1156 w 1156"/>
                <a:gd name="T7" fmla="*/ 677 h 677"/>
                <a:gd name="T8" fmla="*/ 157 w 1156"/>
                <a:gd name="T9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6" h="677">
                  <a:moveTo>
                    <a:pt x="157" y="0"/>
                  </a:moveTo>
                  <a:lnTo>
                    <a:pt x="0" y="0"/>
                  </a:lnTo>
                  <a:lnTo>
                    <a:pt x="870" y="677"/>
                  </a:lnTo>
                  <a:lnTo>
                    <a:pt x="1156" y="677"/>
                  </a:lnTo>
                  <a:lnTo>
                    <a:pt x="157" y="0"/>
                  </a:lnTo>
                  <a:close/>
                </a:path>
              </a:pathLst>
            </a:custGeom>
            <a:solidFill>
              <a:srgbClr val="C414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5" name="Oval 28"/>
            <p:cNvSpPr>
              <a:spLocks noChangeArrowheads="1"/>
            </p:cNvSpPr>
            <p:nvPr/>
          </p:nvSpPr>
          <p:spPr bwMode="auto">
            <a:xfrm>
              <a:off x="9853613" y="868363"/>
              <a:ext cx="719138" cy="717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6" name="Freeform 29"/>
            <p:cNvSpPr>
              <a:spLocks noEditPoints="1"/>
            </p:cNvSpPr>
            <p:nvPr/>
          </p:nvSpPr>
          <p:spPr bwMode="auto">
            <a:xfrm>
              <a:off x="9785350" y="798513"/>
              <a:ext cx="857250" cy="1019175"/>
            </a:xfrm>
            <a:custGeom>
              <a:avLst/>
              <a:gdLst>
                <a:gd name="T0" fmla="*/ 418 w 1200"/>
                <a:gd name="T1" fmla="*/ 1172 h 1426"/>
                <a:gd name="T2" fmla="*/ 0 w 1200"/>
                <a:gd name="T3" fmla="*/ 600 h 1426"/>
                <a:gd name="T4" fmla="*/ 600 w 1200"/>
                <a:gd name="T5" fmla="*/ 0 h 1426"/>
                <a:gd name="T6" fmla="*/ 1200 w 1200"/>
                <a:gd name="T7" fmla="*/ 600 h 1426"/>
                <a:gd name="T8" fmla="*/ 782 w 1200"/>
                <a:gd name="T9" fmla="*/ 1172 h 1426"/>
                <a:gd name="T10" fmla="*/ 600 w 1200"/>
                <a:gd name="T11" fmla="*/ 1426 h 1426"/>
                <a:gd name="T12" fmla="*/ 418 w 1200"/>
                <a:gd name="T13" fmla="*/ 1172 h 1426"/>
                <a:gd name="T14" fmla="*/ 1050 w 1200"/>
                <a:gd name="T15" fmla="*/ 600 h 1426"/>
                <a:gd name="T16" fmla="*/ 600 w 1200"/>
                <a:gd name="T17" fmla="*/ 150 h 1426"/>
                <a:gd name="T18" fmla="*/ 150 w 1200"/>
                <a:gd name="T19" fmla="*/ 600 h 1426"/>
                <a:gd name="T20" fmla="*/ 600 w 1200"/>
                <a:gd name="T21" fmla="*/ 1050 h 1426"/>
                <a:gd name="T22" fmla="*/ 1050 w 1200"/>
                <a:gd name="T23" fmla="*/ 600 h 1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00" h="1426">
                  <a:moveTo>
                    <a:pt x="418" y="1172"/>
                  </a:moveTo>
                  <a:cubicBezTo>
                    <a:pt x="176" y="1095"/>
                    <a:pt x="0" y="868"/>
                    <a:pt x="0" y="600"/>
                  </a:cubicBezTo>
                  <a:cubicBezTo>
                    <a:pt x="0" y="269"/>
                    <a:pt x="269" y="0"/>
                    <a:pt x="600" y="0"/>
                  </a:cubicBezTo>
                  <a:cubicBezTo>
                    <a:pt x="932" y="0"/>
                    <a:pt x="1200" y="269"/>
                    <a:pt x="1200" y="600"/>
                  </a:cubicBezTo>
                  <a:cubicBezTo>
                    <a:pt x="1200" y="868"/>
                    <a:pt x="1025" y="1095"/>
                    <a:pt x="782" y="1172"/>
                  </a:cubicBezTo>
                  <a:cubicBezTo>
                    <a:pt x="600" y="1426"/>
                    <a:pt x="600" y="1426"/>
                    <a:pt x="600" y="1426"/>
                  </a:cubicBezTo>
                  <a:lnTo>
                    <a:pt x="418" y="1172"/>
                  </a:lnTo>
                  <a:close/>
                  <a:moveTo>
                    <a:pt x="1050" y="600"/>
                  </a:moveTo>
                  <a:cubicBezTo>
                    <a:pt x="1050" y="351"/>
                    <a:pt x="849" y="150"/>
                    <a:pt x="600" y="150"/>
                  </a:cubicBezTo>
                  <a:cubicBezTo>
                    <a:pt x="352" y="150"/>
                    <a:pt x="150" y="351"/>
                    <a:pt x="150" y="600"/>
                  </a:cubicBezTo>
                  <a:cubicBezTo>
                    <a:pt x="150" y="849"/>
                    <a:pt x="352" y="1050"/>
                    <a:pt x="600" y="1050"/>
                  </a:cubicBezTo>
                  <a:cubicBezTo>
                    <a:pt x="849" y="1050"/>
                    <a:pt x="1050" y="849"/>
                    <a:pt x="1050" y="600"/>
                  </a:cubicBezTo>
                  <a:close/>
                </a:path>
              </a:pathLst>
            </a:custGeom>
            <a:solidFill>
              <a:srgbClr val="ED1B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7" name="Freeform 30"/>
            <p:cNvSpPr/>
            <p:nvPr/>
          </p:nvSpPr>
          <p:spPr bwMode="auto">
            <a:xfrm>
              <a:off x="10213975" y="798513"/>
              <a:ext cx="428625" cy="1019175"/>
            </a:xfrm>
            <a:custGeom>
              <a:avLst/>
              <a:gdLst>
                <a:gd name="T0" fmla="*/ 0 w 600"/>
                <a:gd name="T1" fmla="*/ 150 h 1426"/>
                <a:gd name="T2" fmla="*/ 450 w 600"/>
                <a:gd name="T3" fmla="*/ 600 h 1426"/>
                <a:gd name="T4" fmla="*/ 0 w 600"/>
                <a:gd name="T5" fmla="*/ 1050 h 1426"/>
                <a:gd name="T6" fmla="*/ 0 w 600"/>
                <a:gd name="T7" fmla="*/ 1050 h 1426"/>
                <a:gd name="T8" fmla="*/ 0 w 600"/>
                <a:gd name="T9" fmla="*/ 1426 h 1426"/>
                <a:gd name="T10" fmla="*/ 182 w 600"/>
                <a:gd name="T11" fmla="*/ 1172 h 1426"/>
                <a:gd name="T12" fmla="*/ 600 w 600"/>
                <a:gd name="T13" fmla="*/ 600 h 1426"/>
                <a:gd name="T14" fmla="*/ 0 w 600"/>
                <a:gd name="T15" fmla="*/ 0 h 1426"/>
                <a:gd name="T16" fmla="*/ 0 w 600"/>
                <a:gd name="T17" fmla="*/ 0 h 1426"/>
                <a:gd name="T18" fmla="*/ 0 w 600"/>
                <a:gd name="T19" fmla="*/ 150 h 1426"/>
                <a:gd name="T20" fmla="*/ 0 w 600"/>
                <a:gd name="T21" fmla="*/ 150 h 1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0" h="1426">
                  <a:moveTo>
                    <a:pt x="0" y="150"/>
                  </a:moveTo>
                  <a:cubicBezTo>
                    <a:pt x="249" y="150"/>
                    <a:pt x="450" y="351"/>
                    <a:pt x="450" y="600"/>
                  </a:cubicBezTo>
                  <a:cubicBezTo>
                    <a:pt x="450" y="849"/>
                    <a:pt x="249" y="1050"/>
                    <a:pt x="0" y="1050"/>
                  </a:cubicBezTo>
                  <a:cubicBezTo>
                    <a:pt x="0" y="1050"/>
                    <a:pt x="0" y="1050"/>
                    <a:pt x="0" y="1050"/>
                  </a:cubicBezTo>
                  <a:cubicBezTo>
                    <a:pt x="0" y="1426"/>
                    <a:pt x="0" y="1426"/>
                    <a:pt x="0" y="1426"/>
                  </a:cubicBezTo>
                  <a:cubicBezTo>
                    <a:pt x="182" y="1172"/>
                    <a:pt x="182" y="1172"/>
                    <a:pt x="182" y="1172"/>
                  </a:cubicBezTo>
                  <a:cubicBezTo>
                    <a:pt x="425" y="1095"/>
                    <a:pt x="600" y="868"/>
                    <a:pt x="600" y="600"/>
                  </a:cubicBezTo>
                  <a:cubicBezTo>
                    <a:pt x="600" y="269"/>
                    <a:pt x="332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0" y="150"/>
                    <a:pt x="0" y="150"/>
                  </a:cubicBezTo>
                  <a:close/>
                </a:path>
              </a:pathLst>
            </a:custGeom>
            <a:solidFill>
              <a:srgbClr val="D718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8" name="Freeform 31"/>
            <p:cNvSpPr>
              <a:spLocks noEditPoints="1"/>
            </p:cNvSpPr>
            <p:nvPr/>
          </p:nvSpPr>
          <p:spPr bwMode="auto">
            <a:xfrm>
              <a:off x="9948863" y="1009650"/>
              <a:ext cx="528638" cy="427038"/>
            </a:xfrm>
            <a:custGeom>
              <a:avLst/>
              <a:gdLst>
                <a:gd name="T0" fmla="*/ 718 w 742"/>
                <a:gd name="T1" fmla="*/ 247 h 598"/>
                <a:gd name="T2" fmla="*/ 672 w 742"/>
                <a:gd name="T3" fmla="*/ 247 h 598"/>
                <a:gd name="T4" fmla="*/ 606 w 742"/>
                <a:gd name="T5" fmla="*/ 135 h 598"/>
                <a:gd name="T6" fmla="*/ 628 w 742"/>
                <a:gd name="T7" fmla="*/ 14 h 598"/>
                <a:gd name="T8" fmla="*/ 488 w 742"/>
                <a:gd name="T9" fmla="*/ 73 h 598"/>
                <a:gd name="T10" fmla="*/ 392 w 742"/>
                <a:gd name="T11" fmla="*/ 61 h 598"/>
                <a:gd name="T12" fmla="*/ 129 w 742"/>
                <a:gd name="T13" fmla="*/ 198 h 598"/>
                <a:gd name="T14" fmla="*/ 79 w 742"/>
                <a:gd name="T15" fmla="*/ 198 h 598"/>
                <a:gd name="T16" fmla="*/ 48 w 742"/>
                <a:gd name="T17" fmla="*/ 185 h 598"/>
                <a:gd name="T18" fmla="*/ 35 w 742"/>
                <a:gd name="T19" fmla="*/ 154 h 598"/>
                <a:gd name="T20" fmla="*/ 79 w 742"/>
                <a:gd name="T21" fmla="*/ 110 h 598"/>
                <a:gd name="T22" fmla="*/ 110 w 742"/>
                <a:gd name="T23" fmla="*/ 123 h 598"/>
                <a:gd name="T24" fmla="*/ 135 w 742"/>
                <a:gd name="T25" fmla="*/ 123 h 598"/>
                <a:gd name="T26" fmla="*/ 135 w 742"/>
                <a:gd name="T27" fmla="*/ 98 h 598"/>
                <a:gd name="T28" fmla="*/ 79 w 742"/>
                <a:gd name="T29" fmla="*/ 75 h 598"/>
                <a:gd name="T30" fmla="*/ 0 w 742"/>
                <a:gd name="T31" fmla="*/ 154 h 598"/>
                <a:gd name="T32" fmla="*/ 23 w 742"/>
                <a:gd name="T33" fmla="*/ 210 h 598"/>
                <a:gd name="T34" fmla="*/ 79 w 742"/>
                <a:gd name="T35" fmla="*/ 233 h 598"/>
                <a:gd name="T36" fmla="*/ 115 w 742"/>
                <a:gd name="T37" fmla="*/ 233 h 598"/>
                <a:gd name="T38" fmla="*/ 106 w 742"/>
                <a:gd name="T39" fmla="*/ 297 h 598"/>
                <a:gd name="T40" fmla="*/ 164 w 742"/>
                <a:gd name="T41" fmla="*/ 446 h 598"/>
                <a:gd name="T42" fmla="*/ 139 w 742"/>
                <a:gd name="T43" fmla="*/ 581 h 598"/>
                <a:gd name="T44" fmla="*/ 153 w 742"/>
                <a:gd name="T45" fmla="*/ 598 h 598"/>
                <a:gd name="T46" fmla="*/ 254 w 742"/>
                <a:gd name="T47" fmla="*/ 598 h 598"/>
                <a:gd name="T48" fmla="*/ 273 w 742"/>
                <a:gd name="T49" fmla="*/ 581 h 598"/>
                <a:gd name="T50" fmla="*/ 278 w 742"/>
                <a:gd name="T51" fmla="*/ 515 h 598"/>
                <a:gd name="T52" fmla="*/ 392 w 742"/>
                <a:gd name="T53" fmla="*/ 532 h 598"/>
                <a:gd name="T54" fmla="*/ 479 w 742"/>
                <a:gd name="T55" fmla="*/ 523 h 598"/>
                <a:gd name="T56" fmla="*/ 483 w 742"/>
                <a:gd name="T57" fmla="*/ 581 h 598"/>
                <a:gd name="T58" fmla="*/ 502 w 742"/>
                <a:gd name="T59" fmla="*/ 598 h 598"/>
                <a:gd name="T60" fmla="*/ 603 w 742"/>
                <a:gd name="T61" fmla="*/ 598 h 598"/>
                <a:gd name="T62" fmla="*/ 617 w 742"/>
                <a:gd name="T63" fmla="*/ 581 h 598"/>
                <a:gd name="T64" fmla="*/ 596 w 742"/>
                <a:gd name="T65" fmla="*/ 468 h 598"/>
                <a:gd name="T66" fmla="*/ 654 w 742"/>
                <a:gd name="T67" fmla="*/ 396 h 598"/>
                <a:gd name="T68" fmla="*/ 718 w 742"/>
                <a:gd name="T69" fmla="*/ 396 h 598"/>
                <a:gd name="T70" fmla="*/ 742 w 742"/>
                <a:gd name="T71" fmla="*/ 371 h 598"/>
                <a:gd name="T72" fmla="*/ 742 w 742"/>
                <a:gd name="T73" fmla="*/ 272 h 598"/>
                <a:gd name="T74" fmla="*/ 718 w 742"/>
                <a:gd name="T75" fmla="*/ 247 h 598"/>
                <a:gd name="T76" fmla="*/ 493 w 742"/>
                <a:gd name="T77" fmla="*/ 140 h 598"/>
                <a:gd name="T78" fmla="*/ 471 w 742"/>
                <a:gd name="T79" fmla="*/ 152 h 598"/>
                <a:gd name="T80" fmla="*/ 392 w 742"/>
                <a:gd name="T81" fmla="*/ 141 h 598"/>
                <a:gd name="T82" fmla="*/ 298 w 742"/>
                <a:gd name="T83" fmla="*/ 156 h 598"/>
                <a:gd name="T84" fmla="*/ 292 w 742"/>
                <a:gd name="T85" fmla="*/ 157 h 598"/>
                <a:gd name="T86" fmla="*/ 276 w 742"/>
                <a:gd name="T87" fmla="*/ 146 h 598"/>
                <a:gd name="T88" fmla="*/ 286 w 742"/>
                <a:gd name="T89" fmla="*/ 124 h 598"/>
                <a:gd name="T90" fmla="*/ 392 w 742"/>
                <a:gd name="T91" fmla="*/ 107 h 598"/>
                <a:gd name="T92" fmla="*/ 481 w 742"/>
                <a:gd name="T93" fmla="*/ 118 h 598"/>
                <a:gd name="T94" fmla="*/ 493 w 742"/>
                <a:gd name="T95" fmla="*/ 140 h 598"/>
                <a:gd name="T96" fmla="*/ 574 w 742"/>
                <a:gd name="T97" fmla="*/ 271 h 598"/>
                <a:gd name="T98" fmla="*/ 538 w 742"/>
                <a:gd name="T99" fmla="*/ 235 h 598"/>
                <a:gd name="T100" fmla="*/ 574 w 742"/>
                <a:gd name="T101" fmla="*/ 198 h 598"/>
                <a:gd name="T102" fmla="*/ 611 w 742"/>
                <a:gd name="T103" fmla="*/ 235 h 598"/>
                <a:gd name="T104" fmla="*/ 574 w 742"/>
                <a:gd name="T105" fmla="*/ 271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42" h="598">
                  <a:moveTo>
                    <a:pt x="718" y="247"/>
                  </a:moveTo>
                  <a:cubicBezTo>
                    <a:pt x="672" y="247"/>
                    <a:pt x="672" y="247"/>
                    <a:pt x="672" y="247"/>
                  </a:cubicBezTo>
                  <a:cubicBezTo>
                    <a:pt x="662" y="204"/>
                    <a:pt x="640" y="166"/>
                    <a:pt x="606" y="135"/>
                  </a:cubicBezTo>
                  <a:cubicBezTo>
                    <a:pt x="623" y="91"/>
                    <a:pt x="646" y="20"/>
                    <a:pt x="628" y="14"/>
                  </a:cubicBezTo>
                  <a:cubicBezTo>
                    <a:pt x="577" y="0"/>
                    <a:pt x="518" y="46"/>
                    <a:pt x="488" y="73"/>
                  </a:cubicBezTo>
                  <a:cubicBezTo>
                    <a:pt x="459" y="66"/>
                    <a:pt x="427" y="61"/>
                    <a:pt x="392" y="61"/>
                  </a:cubicBezTo>
                  <a:cubicBezTo>
                    <a:pt x="263" y="61"/>
                    <a:pt x="170" y="117"/>
                    <a:pt x="129" y="198"/>
                  </a:cubicBezTo>
                  <a:cubicBezTo>
                    <a:pt x="79" y="198"/>
                    <a:pt x="79" y="198"/>
                    <a:pt x="79" y="198"/>
                  </a:cubicBezTo>
                  <a:cubicBezTo>
                    <a:pt x="67" y="198"/>
                    <a:pt x="56" y="193"/>
                    <a:pt x="48" y="185"/>
                  </a:cubicBezTo>
                  <a:cubicBezTo>
                    <a:pt x="39" y="177"/>
                    <a:pt x="35" y="166"/>
                    <a:pt x="35" y="154"/>
                  </a:cubicBezTo>
                  <a:cubicBezTo>
                    <a:pt x="35" y="130"/>
                    <a:pt x="55" y="110"/>
                    <a:pt x="79" y="110"/>
                  </a:cubicBezTo>
                  <a:cubicBezTo>
                    <a:pt x="91" y="110"/>
                    <a:pt x="102" y="114"/>
                    <a:pt x="110" y="123"/>
                  </a:cubicBezTo>
                  <a:cubicBezTo>
                    <a:pt x="117" y="130"/>
                    <a:pt x="128" y="130"/>
                    <a:pt x="135" y="123"/>
                  </a:cubicBezTo>
                  <a:cubicBezTo>
                    <a:pt x="142" y="116"/>
                    <a:pt x="142" y="105"/>
                    <a:pt x="135" y="98"/>
                  </a:cubicBezTo>
                  <a:cubicBezTo>
                    <a:pt x="120" y="83"/>
                    <a:pt x="100" y="75"/>
                    <a:pt x="79" y="75"/>
                  </a:cubicBezTo>
                  <a:cubicBezTo>
                    <a:pt x="35" y="75"/>
                    <a:pt x="0" y="110"/>
                    <a:pt x="0" y="154"/>
                  </a:cubicBezTo>
                  <a:cubicBezTo>
                    <a:pt x="0" y="175"/>
                    <a:pt x="8" y="195"/>
                    <a:pt x="23" y="210"/>
                  </a:cubicBezTo>
                  <a:cubicBezTo>
                    <a:pt x="38" y="225"/>
                    <a:pt x="58" y="233"/>
                    <a:pt x="79" y="233"/>
                  </a:cubicBezTo>
                  <a:cubicBezTo>
                    <a:pt x="115" y="233"/>
                    <a:pt x="115" y="233"/>
                    <a:pt x="115" y="233"/>
                  </a:cubicBezTo>
                  <a:cubicBezTo>
                    <a:pt x="109" y="253"/>
                    <a:pt x="106" y="275"/>
                    <a:pt x="106" y="297"/>
                  </a:cubicBezTo>
                  <a:cubicBezTo>
                    <a:pt x="106" y="353"/>
                    <a:pt x="126" y="405"/>
                    <a:pt x="164" y="446"/>
                  </a:cubicBezTo>
                  <a:cubicBezTo>
                    <a:pt x="139" y="581"/>
                    <a:pt x="139" y="581"/>
                    <a:pt x="139" y="581"/>
                  </a:cubicBezTo>
                  <a:cubicBezTo>
                    <a:pt x="137" y="591"/>
                    <a:pt x="143" y="598"/>
                    <a:pt x="153" y="598"/>
                  </a:cubicBezTo>
                  <a:cubicBezTo>
                    <a:pt x="254" y="598"/>
                    <a:pt x="254" y="598"/>
                    <a:pt x="254" y="598"/>
                  </a:cubicBezTo>
                  <a:cubicBezTo>
                    <a:pt x="264" y="598"/>
                    <a:pt x="272" y="591"/>
                    <a:pt x="273" y="581"/>
                  </a:cubicBezTo>
                  <a:cubicBezTo>
                    <a:pt x="278" y="515"/>
                    <a:pt x="278" y="515"/>
                    <a:pt x="278" y="515"/>
                  </a:cubicBezTo>
                  <a:cubicBezTo>
                    <a:pt x="312" y="526"/>
                    <a:pt x="350" y="532"/>
                    <a:pt x="392" y="532"/>
                  </a:cubicBezTo>
                  <a:cubicBezTo>
                    <a:pt x="423" y="532"/>
                    <a:pt x="452" y="529"/>
                    <a:pt x="479" y="523"/>
                  </a:cubicBezTo>
                  <a:cubicBezTo>
                    <a:pt x="483" y="581"/>
                    <a:pt x="483" y="581"/>
                    <a:pt x="483" y="581"/>
                  </a:cubicBezTo>
                  <a:cubicBezTo>
                    <a:pt x="484" y="591"/>
                    <a:pt x="493" y="598"/>
                    <a:pt x="502" y="598"/>
                  </a:cubicBezTo>
                  <a:cubicBezTo>
                    <a:pt x="603" y="598"/>
                    <a:pt x="603" y="598"/>
                    <a:pt x="603" y="598"/>
                  </a:cubicBezTo>
                  <a:cubicBezTo>
                    <a:pt x="613" y="598"/>
                    <a:pt x="619" y="591"/>
                    <a:pt x="617" y="581"/>
                  </a:cubicBezTo>
                  <a:cubicBezTo>
                    <a:pt x="596" y="468"/>
                    <a:pt x="596" y="468"/>
                    <a:pt x="596" y="468"/>
                  </a:cubicBezTo>
                  <a:cubicBezTo>
                    <a:pt x="621" y="447"/>
                    <a:pt x="640" y="423"/>
                    <a:pt x="654" y="396"/>
                  </a:cubicBezTo>
                  <a:cubicBezTo>
                    <a:pt x="718" y="396"/>
                    <a:pt x="718" y="396"/>
                    <a:pt x="718" y="396"/>
                  </a:cubicBezTo>
                  <a:cubicBezTo>
                    <a:pt x="731" y="396"/>
                    <a:pt x="742" y="385"/>
                    <a:pt x="742" y="371"/>
                  </a:cubicBezTo>
                  <a:cubicBezTo>
                    <a:pt x="742" y="272"/>
                    <a:pt x="742" y="272"/>
                    <a:pt x="742" y="272"/>
                  </a:cubicBezTo>
                  <a:cubicBezTo>
                    <a:pt x="742" y="258"/>
                    <a:pt x="731" y="247"/>
                    <a:pt x="718" y="247"/>
                  </a:cubicBezTo>
                  <a:close/>
                  <a:moveTo>
                    <a:pt x="493" y="140"/>
                  </a:moveTo>
                  <a:cubicBezTo>
                    <a:pt x="490" y="149"/>
                    <a:pt x="480" y="155"/>
                    <a:pt x="471" y="152"/>
                  </a:cubicBezTo>
                  <a:cubicBezTo>
                    <a:pt x="447" y="145"/>
                    <a:pt x="420" y="141"/>
                    <a:pt x="392" y="141"/>
                  </a:cubicBezTo>
                  <a:cubicBezTo>
                    <a:pt x="358" y="141"/>
                    <a:pt x="326" y="146"/>
                    <a:pt x="298" y="156"/>
                  </a:cubicBezTo>
                  <a:cubicBezTo>
                    <a:pt x="296" y="157"/>
                    <a:pt x="294" y="157"/>
                    <a:pt x="292" y="157"/>
                  </a:cubicBezTo>
                  <a:cubicBezTo>
                    <a:pt x="285" y="157"/>
                    <a:pt x="278" y="153"/>
                    <a:pt x="276" y="146"/>
                  </a:cubicBezTo>
                  <a:cubicBezTo>
                    <a:pt x="273" y="137"/>
                    <a:pt x="277" y="127"/>
                    <a:pt x="286" y="124"/>
                  </a:cubicBezTo>
                  <a:cubicBezTo>
                    <a:pt x="318" y="112"/>
                    <a:pt x="354" y="107"/>
                    <a:pt x="392" y="107"/>
                  </a:cubicBezTo>
                  <a:cubicBezTo>
                    <a:pt x="423" y="107"/>
                    <a:pt x="453" y="111"/>
                    <a:pt x="481" y="118"/>
                  </a:cubicBezTo>
                  <a:cubicBezTo>
                    <a:pt x="490" y="121"/>
                    <a:pt x="495" y="131"/>
                    <a:pt x="493" y="140"/>
                  </a:cubicBezTo>
                  <a:close/>
                  <a:moveTo>
                    <a:pt x="574" y="271"/>
                  </a:moveTo>
                  <a:cubicBezTo>
                    <a:pt x="554" y="271"/>
                    <a:pt x="538" y="255"/>
                    <a:pt x="538" y="235"/>
                  </a:cubicBezTo>
                  <a:cubicBezTo>
                    <a:pt x="538" y="214"/>
                    <a:pt x="554" y="198"/>
                    <a:pt x="574" y="198"/>
                  </a:cubicBezTo>
                  <a:cubicBezTo>
                    <a:pt x="594" y="198"/>
                    <a:pt x="611" y="214"/>
                    <a:pt x="611" y="235"/>
                  </a:cubicBezTo>
                  <a:cubicBezTo>
                    <a:pt x="611" y="255"/>
                    <a:pt x="594" y="271"/>
                    <a:pt x="574" y="271"/>
                  </a:cubicBezTo>
                  <a:close/>
                </a:path>
              </a:pathLst>
            </a:custGeom>
            <a:solidFill>
              <a:srgbClr val="ED1B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9" name="Oval 32"/>
            <p:cNvSpPr>
              <a:spLocks noChangeArrowheads="1"/>
            </p:cNvSpPr>
            <p:nvPr/>
          </p:nvSpPr>
          <p:spPr bwMode="auto">
            <a:xfrm>
              <a:off x="8404225" y="2497138"/>
              <a:ext cx="717550" cy="7191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0" name="Freeform 33"/>
            <p:cNvSpPr>
              <a:spLocks noEditPoints="1"/>
            </p:cNvSpPr>
            <p:nvPr/>
          </p:nvSpPr>
          <p:spPr bwMode="auto">
            <a:xfrm>
              <a:off x="8334375" y="2427288"/>
              <a:ext cx="857250" cy="1019175"/>
            </a:xfrm>
            <a:custGeom>
              <a:avLst/>
              <a:gdLst>
                <a:gd name="T0" fmla="*/ 418 w 1200"/>
                <a:gd name="T1" fmla="*/ 1172 h 1426"/>
                <a:gd name="T2" fmla="*/ 0 w 1200"/>
                <a:gd name="T3" fmla="*/ 600 h 1426"/>
                <a:gd name="T4" fmla="*/ 600 w 1200"/>
                <a:gd name="T5" fmla="*/ 0 h 1426"/>
                <a:gd name="T6" fmla="*/ 1200 w 1200"/>
                <a:gd name="T7" fmla="*/ 600 h 1426"/>
                <a:gd name="T8" fmla="*/ 782 w 1200"/>
                <a:gd name="T9" fmla="*/ 1172 h 1426"/>
                <a:gd name="T10" fmla="*/ 600 w 1200"/>
                <a:gd name="T11" fmla="*/ 1426 h 1426"/>
                <a:gd name="T12" fmla="*/ 418 w 1200"/>
                <a:gd name="T13" fmla="*/ 1172 h 1426"/>
                <a:gd name="T14" fmla="*/ 1050 w 1200"/>
                <a:gd name="T15" fmla="*/ 600 h 1426"/>
                <a:gd name="T16" fmla="*/ 600 w 1200"/>
                <a:gd name="T17" fmla="*/ 150 h 1426"/>
                <a:gd name="T18" fmla="*/ 150 w 1200"/>
                <a:gd name="T19" fmla="*/ 600 h 1426"/>
                <a:gd name="T20" fmla="*/ 600 w 1200"/>
                <a:gd name="T21" fmla="*/ 1050 h 1426"/>
                <a:gd name="T22" fmla="*/ 1050 w 1200"/>
                <a:gd name="T23" fmla="*/ 600 h 1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00" h="1426">
                  <a:moveTo>
                    <a:pt x="418" y="1172"/>
                  </a:moveTo>
                  <a:cubicBezTo>
                    <a:pt x="176" y="1095"/>
                    <a:pt x="0" y="868"/>
                    <a:pt x="0" y="600"/>
                  </a:cubicBezTo>
                  <a:cubicBezTo>
                    <a:pt x="0" y="269"/>
                    <a:pt x="269" y="0"/>
                    <a:pt x="600" y="0"/>
                  </a:cubicBezTo>
                  <a:cubicBezTo>
                    <a:pt x="931" y="0"/>
                    <a:pt x="1200" y="269"/>
                    <a:pt x="1200" y="600"/>
                  </a:cubicBezTo>
                  <a:cubicBezTo>
                    <a:pt x="1200" y="868"/>
                    <a:pt x="1024" y="1095"/>
                    <a:pt x="782" y="1172"/>
                  </a:cubicBezTo>
                  <a:cubicBezTo>
                    <a:pt x="600" y="1426"/>
                    <a:pt x="600" y="1426"/>
                    <a:pt x="600" y="1426"/>
                  </a:cubicBezTo>
                  <a:lnTo>
                    <a:pt x="418" y="1172"/>
                  </a:lnTo>
                  <a:close/>
                  <a:moveTo>
                    <a:pt x="1050" y="600"/>
                  </a:moveTo>
                  <a:cubicBezTo>
                    <a:pt x="1050" y="352"/>
                    <a:pt x="849" y="150"/>
                    <a:pt x="600" y="150"/>
                  </a:cubicBezTo>
                  <a:cubicBezTo>
                    <a:pt x="351" y="150"/>
                    <a:pt x="150" y="352"/>
                    <a:pt x="150" y="600"/>
                  </a:cubicBezTo>
                  <a:cubicBezTo>
                    <a:pt x="150" y="849"/>
                    <a:pt x="351" y="1050"/>
                    <a:pt x="600" y="1050"/>
                  </a:cubicBezTo>
                  <a:cubicBezTo>
                    <a:pt x="849" y="1050"/>
                    <a:pt x="1050" y="849"/>
                    <a:pt x="1050" y="600"/>
                  </a:cubicBezTo>
                  <a:close/>
                </a:path>
              </a:pathLst>
            </a:custGeom>
            <a:solidFill>
              <a:srgbClr val="8DC6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1" name="Freeform 34"/>
            <p:cNvSpPr/>
            <p:nvPr/>
          </p:nvSpPr>
          <p:spPr bwMode="auto">
            <a:xfrm>
              <a:off x="8763000" y="2427288"/>
              <a:ext cx="428625" cy="1019175"/>
            </a:xfrm>
            <a:custGeom>
              <a:avLst/>
              <a:gdLst>
                <a:gd name="T0" fmla="*/ 0 w 600"/>
                <a:gd name="T1" fmla="*/ 150 h 1426"/>
                <a:gd name="T2" fmla="*/ 450 w 600"/>
                <a:gd name="T3" fmla="*/ 600 h 1426"/>
                <a:gd name="T4" fmla="*/ 0 w 600"/>
                <a:gd name="T5" fmla="*/ 1050 h 1426"/>
                <a:gd name="T6" fmla="*/ 0 w 600"/>
                <a:gd name="T7" fmla="*/ 1050 h 1426"/>
                <a:gd name="T8" fmla="*/ 0 w 600"/>
                <a:gd name="T9" fmla="*/ 1426 h 1426"/>
                <a:gd name="T10" fmla="*/ 182 w 600"/>
                <a:gd name="T11" fmla="*/ 1172 h 1426"/>
                <a:gd name="T12" fmla="*/ 600 w 600"/>
                <a:gd name="T13" fmla="*/ 600 h 1426"/>
                <a:gd name="T14" fmla="*/ 0 w 600"/>
                <a:gd name="T15" fmla="*/ 0 h 1426"/>
                <a:gd name="T16" fmla="*/ 0 w 600"/>
                <a:gd name="T17" fmla="*/ 0 h 1426"/>
                <a:gd name="T18" fmla="*/ 0 w 600"/>
                <a:gd name="T19" fmla="*/ 150 h 1426"/>
                <a:gd name="T20" fmla="*/ 0 w 600"/>
                <a:gd name="T21" fmla="*/ 150 h 1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0" h="1426">
                  <a:moveTo>
                    <a:pt x="0" y="150"/>
                  </a:moveTo>
                  <a:cubicBezTo>
                    <a:pt x="249" y="150"/>
                    <a:pt x="450" y="352"/>
                    <a:pt x="450" y="600"/>
                  </a:cubicBezTo>
                  <a:cubicBezTo>
                    <a:pt x="450" y="849"/>
                    <a:pt x="249" y="1050"/>
                    <a:pt x="0" y="1050"/>
                  </a:cubicBezTo>
                  <a:cubicBezTo>
                    <a:pt x="0" y="1050"/>
                    <a:pt x="0" y="1050"/>
                    <a:pt x="0" y="1050"/>
                  </a:cubicBezTo>
                  <a:cubicBezTo>
                    <a:pt x="0" y="1426"/>
                    <a:pt x="0" y="1426"/>
                    <a:pt x="0" y="1426"/>
                  </a:cubicBezTo>
                  <a:cubicBezTo>
                    <a:pt x="182" y="1172"/>
                    <a:pt x="182" y="1172"/>
                    <a:pt x="182" y="1172"/>
                  </a:cubicBezTo>
                  <a:cubicBezTo>
                    <a:pt x="424" y="1095"/>
                    <a:pt x="600" y="868"/>
                    <a:pt x="600" y="600"/>
                  </a:cubicBezTo>
                  <a:cubicBezTo>
                    <a:pt x="600" y="269"/>
                    <a:pt x="33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0" y="150"/>
                    <a:pt x="0" y="150"/>
                  </a:cubicBezTo>
                  <a:close/>
                </a:path>
              </a:pathLst>
            </a:custGeom>
            <a:solidFill>
              <a:srgbClr val="7FB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2" name="Freeform 35"/>
            <p:cNvSpPr>
              <a:spLocks noEditPoints="1"/>
            </p:cNvSpPr>
            <p:nvPr/>
          </p:nvSpPr>
          <p:spPr bwMode="auto">
            <a:xfrm>
              <a:off x="8559800" y="2611438"/>
              <a:ext cx="406400" cy="431800"/>
            </a:xfrm>
            <a:custGeom>
              <a:avLst/>
              <a:gdLst>
                <a:gd name="T0" fmla="*/ 511 w 568"/>
                <a:gd name="T1" fmla="*/ 149 h 605"/>
                <a:gd name="T2" fmla="*/ 492 w 568"/>
                <a:gd name="T3" fmla="*/ 79 h 605"/>
                <a:gd name="T4" fmla="*/ 229 w 568"/>
                <a:gd name="T5" fmla="*/ 149 h 605"/>
                <a:gd name="T6" fmla="*/ 511 w 568"/>
                <a:gd name="T7" fmla="*/ 149 h 605"/>
                <a:gd name="T8" fmla="*/ 43 w 568"/>
                <a:gd name="T9" fmla="*/ 146 h 605"/>
                <a:gd name="T10" fmla="*/ 479 w 568"/>
                <a:gd name="T11" fmla="*/ 29 h 605"/>
                <a:gd name="T12" fmla="*/ 476 w 568"/>
                <a:gd name="T13" fmla="*/ 18 h 605"/>
                <a:gd name="T14" fmla="*/ 451 w 568"/>
                <a:gd name="T15" fmla="*/ 3 h 605"/>
                <a:gd name="T16" fmla="*/ 55 w 568"/>
                <a:gd name="T17" fmla="*/ 110 h 605"/>
                <a:gd name="T18" fmla="*/ 40 w 568"/>
                <a:gd name="T19" fmla="*/ 134 h 605"/>
                <a:gd name="T20" fmla="*/ 43 w 568"/>
                <a:gd name="T21" fmla="*/ 146 h 605"/>
                <a:gd name="T22" fmla="*/ 271 w 568"/>
                <a:gd name="T23" fmla="*/ 387 h 605"/>
                <a:gd name="T24" fmla="*/ 337 w 568"/>
                <a:gd name="T25" fmla="*/ 453 h 605"/>
                <a:gd name="T26" fmla="*/ 568 w 568"/>
                <a:gd name="T27" fmla="*/ 453 h 605"/>
                <a:gd name="T28" fmla="*/ 568 w 568"/>
                <a:gd name="T29" fmla="*/ 322 h 605"/>
                <a:gd name="T30" fmla="*/ 337 w 568"/>
                <a:gd name="T31" fmla="*/ 322 h 605"/>
                <a:gd name="T32" fmla="*/ 271 w 568"/>
                <a:gd name="T33" fmla="*/ 387 h 605"/>
                <a:gd name="T34" fmla="*/ 370 w 568"/>
                <a:gd name="T35" fmla="*/ 387 h 605"/>
                <a:gd name="T36" fmla="*/ 335 w 568"/>
                <a:gd name="T37" fmla="*/ 422 h 605"/>
                <a:gd name="T38" fmla="*/ 301 w 568"/>
                <a:gd name="T39" fmla="*/ 387 h 605"/>
                <a:gd name="T40" fmla="*/ 335 w 568"/>
                <a:gd name="T41" fmla="*/ 353 h 605"/>
                <a:gd name="T42" fmla="*/ 370 w 568"/>
                <a:gd name="T43" fmla="*/ 387 h 605"/>
                <a:gd name="T44" fmla="*/ 540 w 568"/>
                <a:gd name="T45" fmla="*/ 170 h 605"/>
                <a:gd name="T46" fmla="*/ 28 w 568"/>
                <a:gd name="T47" fmla="*/ 170 h 605"/>
                <a:gd name="T48" fmla="*/ 0 w 568"/>
                <a:gd name="T49" fmla="*/ 198 h 605"/>
                <a:gd name="T50" fmla="*/ 0 w 568"/>
                <a:gd name="T51" fmla="*/ 577 h 605"/>
                <a:gd name="T52" fmla="*/ 28 w 568"/>
                <a:gd name="T53" fmla="*/ 605 h 605"/>
                <a:gd name="T54" fmla="*/ 540 w 568"/>
                <a:gd name="T55" fmla="*/ 605 h 605"/>
                <a:gd name="T56" fmla="*/ 568 w 568"/>
                <a:gd name="T57" fmla="*/ 577 h 605"/>
                <a:gd name="T58" fmla="*/ 568 w 568"/>
                <a:gd name="T59" fmla="*/ 474 h 605"/>
                <a:gd name="T60" fmla="*/ 337 w 568"/>
                <a:gd name="T61" fmla="*/ 474 h 605"/>
                <a:gd name="T62" fmla="*/ 250 w 568"/>
                <a:gd name="T63" fmla="*/ 387 h 605"/>
                <a:gd name="T64" fmla="*/ 337 w 568"/>
                <a:gd name="T65" fmla="*/ 301 h 605"/>
                <a:gd name="T66" fmla="*/ 568 w 568"/>
                <a:gd name="T67" fmla="*/ 301 h 605"/>
                <a:gd name="T68" fmla="*/ 568 w 568"/>
                <a:gd name="T69" fmla="*/ 198 h 605"/>
                <a:gd name="T70" fmla="*/ 540 w 568"/>
                <a:gd name="T71" fmla="*/ 170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68" h="605">
                  <a:moveTo>
                    <a:pt x="511" y="149"/>
                  </a:moveTo>
                  <a:cubicBezTo>
                    <a:pt x="492" y="79"/>
                    <a:pt x="492" y="79"/>
                    <a:pt x="492" y="79"/>
                  </a:cubicBezTo>
                  <a:cubicBezTo>
                    <a:pt x="229" y="149"/>
                    <a:pt x="229" y="149"/>
                    <a:pt x="229" y="149"/>
                  </a:cubicBezTo>
                  <a:lnTo>
                    <a:pt x="511" y="149"/>
                  </a:lnTo>
                  <a:close/>
                  <a:moveTo>
                    <a:pt x="43" y="146"/>
                  </a:moveTo>
                  <a:cubicBezTo>
                    <a:pt x="479" y="29"/>
                    <a:pt x="479" y="29"/>
                    <a:pt x="479" y="29"/>
                  </a:cubicBezTo>
                  <a:cubicBezTo>
                    <a:pt x="476" y="18"/>
                    <a:pt x="476" y="18"/>
                    <a:pt x="476" y="18"/>
                  </a:cubicBezTo>
                  <a:cubicBezTo>
                    <a:pt x="473" y="7"/>
                    <a:pt x="462" y="0"/>
                    <a:pt x="451" y="3"/>
                  </a:cubicBezTo>
                  <a:cubicBezTo>
                    <a:pt x="55" y="110"/>
                    <a:pt x="55" y="110"/>
                    <a:pt x="55" y="110"/>
                  </a:cubicBezTo>
                  <a:cubicBezTo>
                    <a:pt x="44" y="112"/>
                    <a:pt x="37" y="124"/>
                    <a:pt x="40" y="134"/>
                  </a:cubicBezTo>
                  <a:lnTo>
                    <a:pt x="43" y="146"/>
                  </a:lnTo>
                  <a:close/>
                  <a:moveTo>
                    <a:pt x="271" y="387"/>
                  </a:moveTo>
                  <a:cubicBezTo>
                    <a:pt x="271" y="423"/>
                    <a:pt x="301" y="453"/>
                    <a:pt x="337" y="453"/>
                  </a:cubicBezTo>
                  <a:cubicBezTo>
                    <a:pt x="568" y="453"/>
                    <a:pt x="568" y="453"/>
                    <a:pt x="568" y="453"/>
                  </a:cubicBezTo>
                  <a:cubicBezTo>
                    <a:pt x="568" y="322"/>
                    <a:pt x="568" y="322"/>
                    <a:pt x="568" y="322"/>
                  </a:cubicBezTo>
                  <a:cubicBezTo>
                    <a:pt x="337" y="322"/>
                    <a:pt x="337" y="322"/>
                    <a:pt x="337" y="322"/>
                  </a:cubicBezTo>
                  <a:cubicBezTo>
                    <a:pt x="301" y="322"/>
                    <a:pt x="271" y="351"/>
                    <a:pt x="271" y="387"/>
                  </a:cubicBezTo>
                  <a:close/>
                  <a:moveTo>
                    <a:pt x="370" y="387"/>
                  </a:moveTo>
                  <a:cubicBezTo>
                    <a:pt x="370" y="406"/>
                    <a:pt x="355" y="422"/>
                    <a:pt x="335" y="422"/>
                  </a:cubicBezTo>
                  <a:cubicBezTo>
                    <a:pt x="316" y="422"/>
                    <a:pt x="301" y="406"/>
                    <a:pt x="301" y="387"/>
                  </a:cubicBezTo>
                  <a:cubicBezTo>
                    <a:pt x="301" y="368"/>
                    <a:pt x="316" y="353"/>
                    <a:pt x="335" y="353"/>
                  </a:cubicBezTo>
                  <a:cubicBezTo>
                    <a:pt x="355" y="353"/>
                    <a:pt x="370" y="368"/>
                    <a:pt x="370" y="387"/>
                  </a:cubicBezTo>
                  <a:close/>
                  <a:moveTo>
                    <a:pt x="540" y="170"/>
                  </a:moveTo>
                  <a:cubicBezTo>
                    <a:pt x="28" y="170"/>
                    <a:pt x="28" y="170"/>
                    <a:pt x="28" y="170"/>
                  </a:cubicBezTo>
                  <a:cubicBezTo>
                    <a:pt x="13" y="170"/>
                    <a:pt x="0" y="183"/>
                    <a:pt x="0" y="198"/>
                  </a:cubicBezTo>
                  <a:cubicBezTo>
                    <a:pt x="0" y="577"/>
                    <a:pt x="0" y="577"/>
                    <a:pt x="0" y="577"/>
                  </a:cubicBezTo>
                  <a:cubicBezTo>
                    <a:pt x="0" y="592"/>
                    <a:pt x="13" y="605"/>
                    <a:pt x="28" y="605"/>
                  </a:cubicBezTo>
                  <a:cubicBezTo>
                    <a:pt x="540" y="605"/>
                    <a:pt x="540" y="605"/>
                    <a:pt x="540" y="605"/>
                  </a:cubicBezTo>
                  <a:cubicBezTo>
                    <a:pt x="555" y="605"/>
                    <a:pt x="568" y="592"/>
                    <a:pt x="568" y="577"/>
                  </a:cubicBezTo>
                  <a:cubicBezTo>
                    <a:pt x="568" y="474"/>
                    <a:pt x="568" y="474"/>
                    <a:pt x="568" y="474"/>
                  </a:cubicBezTo>
                  <a:cubicBezTo>
                    <a:pt x="337" y="474"/>
                    <a:pt x="337" y="474"/>
                    <a:pt x="337" y="474"/>
                  </a:cubicBezTo>
                  <a:cubicBezTo>
                    <a:pt x="289" y="474"/>
                    <a:pt x="250" y="435"/>
                    <a:pt x="250" y="387"/>
                  </a:cubicBezTo>
                  <a:cubicBezTo>
                    <a:pt x="250" y="340"/>
                    <a:pt x="289" y="301"/>
                    <a:pt x="337" y="301"/>
                  </a:cubicBezTo>
                  <a:cubicBezTo>
                    <a:pt x="568" y="301"/>
                    <a:pt x="568" y="301"/>
                    <a:pt x="568" y="301"/>
                  </a:cubicBezTo>
                  <a:cubicBezTo>
                    <a:pt x="568" y="198"/>
                    <a:pt x="568" y="198"/>
                    <a:pt x="568" y="198"/>
                  </a:cubicBezTo>
                  <a:cubicBezTo>
                    <a:pt x="568" y="183"/>
                    <a:pt x="555" y="170"/>
                    <a:pt x="540" y="170"/>
                  </a:cubicBezTo>
                  <a:close/>
                </a:path>
              </a:pathLst>
            </a:custGeom>
            <a:solidFill>
              <a:srgbClr val="8DC6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3" name="Oval 36"/>
            <p:cNvSpPr>
              <a:spLocks noChangeArrowheads="1"/>
            </p:cNvSpPr>
            <p:nvPr/>
          </p:nvSpPr>
          <p:spPr bwMode="auto">
            <a:xfrm>
              <a:off x="7678738" y="1947863"/>
              <a:ext cx="719138" cy="7191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7608888" y="1879600"/>
              <a:ext cx="857250" cy="1017588"/>
            </a:xfrm>
            <a:custGeom>
              <a:avLst/>
              <a:gdLst>
                <a:gd name="T0" fmla="*/ 418 w 1200"/>
                <a:gd name="T1" fmla="*/ 1171 h 1425"/>
                <a:gd name="T2" fmla="*/ 0 w 1200"/>
                <a:gd name="T3" fmla="*/ 600 h 1425"/>
                <a:gd name="T4" fmla="*/ 600 w 1200"/>
                <a:gd name="T5" fmla="*/ 0 h 1425"/>
                <a:gd name="T6" fmla="*/ 1200 w 1200"/>
                <a:gd name="T7" fmla="*/ 600 h 1425"/>
                <a:gd name="T8" fmla="*/ 782 w 1200"/>
                <a:gd name="T9" fmla="*/ 1171 h 1425"/>
                <a:gd name="T10" fmla="*/ 600 w 1200"/>
                <a:gd name="T11" fmla="*/ 1425 h 1425"/>
                <a:gd name="T12" fmla="*/ 418 w 1200"/>
                <a:gd name="T13" fmla="*/ 1171 h 1425"/>
                <a:gd name="T14" fmla="*/ 1050 w 1200"/>
                <a:gd name="T15" fmla="*/ 600 h 1425"/>
                <a:gd name="T16" fmla="*/ 600 w 1200"/>
                <a:gd name="T17" fmla="*/ 150 h 1425"/>
                <a:gd name="T18" fmla="*/ 150 w 1200"/>
                <a:gd name="T19" fmla="*/ 600 h 1425"/>
                <a:gd name="T20" fmla="*/ 600 w 1200"/>
                <a:gd name="T21" fmla="*/ 1050 h 1425"/>
                <a:gd name="T22" fmla="*/ 1050 w 1200"/>
                <a:gd name="T23" fmla="*/ 600 h 1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00" h="1425">
                  <a:moveTo>
                    <a:pt x="418" y="1171"/>
                  </a:moveTo>
                  <a:cubicBezTo>
                    <a:pt x="175" y="1094"/>
                    <a:pt x="0" y="868"/>
                    <a:pt x="0" y="600"/>
                  </a:cubicBezTo>
                  <a:cubicBezTo>
                    <a:pt x="0" y="268"/>
                    <a:pt x="269" y="0"/>
                    <a:pt x="600" y="0"/>
                  </a:cubicBezTo>
                  <a:cubicBezTo>
                    <a:pt x="931" y="0"/>
                    <a:pt x="1200" y="268"/>
                    <a:pt x="1200" y="600"/>
                  </a:cubicBezTo>
                  <a:cubicBezTo>
                    <a:pt x="1200" y="868"/>
                    <a:pt x="1024" y="1094"/>
                    <a:pt x="782" y="1171"/>
                  </a:cubicBezTo>
                  <a:cubicBezTo>
                    <a:pt x="600" y="1425"/>
                    <a:pt x="600" y="1425"/>
                    <a:pt x="600" y="1425"/>
                  </a:cubicBezTo>
                  <a:lnTo>
                    <a:pt x="418" y="1171"/>
                  </a:lnTo>
                  <a:close/>
                  <a:moveTo>
                    <a:pt x="1050" y="600"/>
                  </a:moveTo>
                  <a:cubicBezTo>
                    <a:pt x="1050" y="351"/>
                    <a:pt x="848" y="150"/>
                    <a:pt x="600" y="150"/>
                  </a:cubicBezTo>
                  <a:cubicBezTo>
                    <a:pt x="351" y="150"/>
                    <a:pt x="150" y="351"/>
                    <a:pt x="150" y="600"/>
                  </a:cubicBezTo>
                  <a:cubicBezTo>
                    <a:pt x="150" y="848"/>
                    <a:pt x="351" y="1050"/>
                    <a:pt x="600" y="1050"/>
                  </a:cubicBezTo>
                  <a:cubicBezTo>
                    <a:pt x="848" y="1050"/>
                    <a:pt x="1050" y="848"/>
                    <a:pt x="1050" y="600"/>
                  </a:cubicBezTo>
                  <a:close/>
                </a:path>
              </a:pathLst>
            </a:custGeom>
            <a:solidFill>
              <a:srgbClr val="00BF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5" name="Freeform 38"/>
            <p:cNvSpPr/>
            <p:nvPr/>
          </p:nvSpPr>
          <p:spPr bwMode="auto">
            <a:xfrm>
              <a:off x="8037513" y="1879600"/>
              <a:ext cx="428625" cy="1017588"/>
            </a:xfrm>
            <a:custGeom>
              <a:avLst/>
              <a:gdLst>
                <a:gd name="T0" fmla="*/ 0 w 600"/>
                <a:gd name="T1" fmla="*/ 150 h 1425"/>
                <a:gd name="T2" fmla="*/ 450 w 600"/>
                <a:gd name="T3" fmla="*/ 600 h 1425"/>
                <a:gd name="T4" fmla="*/ 0 w 600"/>
                <a:gd name="T5" fmla="*/ 1050 h 1425"/>
                <a:gd name="T6" fmla="*/ 0 w 600"/>
                <a:gd name="T7" fmla="*/ 1050 h 1425"/>
                <a:gd name="T8" fmla="*/ 0 w 600"/>
                <a:gd name="T9" fmla="*/ 1425 h 1425"/>
                <a:gd name="T10" fmla="*/ 182 w 600"/>
                <a:gd name="T11" fmla="*/ 1171 h 1425"/>
                <a:gd name="T12" fmla="*/ 600 w 600"/>
                <a:gd name="T13" fmla="*/ 600 h 1425"/>
                <a:gd name="T14" fmla="*/ 0 w 600"/>
                <a:gd name="T15" fmla="*/ 0 h 1425"/>
                <a:gd name="T16" fmla="*/ 0 w 600"/>
                <a:gd name="T17" fmla="*/ 0 h 1425"/>
                <a:gd name="T18" fmla="*/ 0 w 600"/>
                <a:gd name="T19" fmla="*/ 150 h 1425"/>
                <a:gd name="T20" fmla="*/ 0 w 600"/>
                <a:gd name="T21" fmla="*/ 150 h 1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0" h="1425">
                  <a:moveTo>
                    <a:pt x="0" y="150"/>
                  </a:moveTo>
                  <a:cubicBezTo>
                    <a:pt x="248" y="150"/>
                    <a:pt x="450" y="351"/>
                    <a:pt x="450" y="600"/>
                  </a:cubicBezTo>
                  <a:cubicBezTo>
                    <a:pt x="450" y="848"/>
                    <a:pt x="248" y="1050"/>
                    <a:pt x="0" y="1050"/>
                  </a:cubicBezTo>
                  <a:cubicBezTo>
                    <a:pt x="0" y="1050"/>
                    <a:pt x="0" y="1050"/>
                    <a:pt x="0" y="1050"/>
                  </a:cubicBezTo>
                  <a:cubicBezTo>
                    <a:pt x="0" y="1425"/>
                    <a:pt x="0" y="1425"/>
                    <a:pt x="0" y="1425"/>
                  </a:cubicBezTo>
                  <a:cubicBezTo>
                    <a:pt x="182" y="1171"/>
                    <a:pt x="182" y="1171"/>
                    <a:pt x="182" y="1171"/>
                  </a:cubicBezTo>
                  <a:cubicBezTo>
                    <a:pt x="424" y="1094"/>
                    <a:pt x="600" y="868"/>
                    <a:pt x="600" y="600"/>
                  </a:cubicBezTo>
                  <a:cubicBezTo>
                    <a:pt x="600" y="268"/>
                    <a:pt x="33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0" y="150"/>
                    <a:pt x="0" y="150"/>
                  </a:cubicBezTo>
                  <a:close/>
                </a:path>
              </a:pathLst>
            </a:custGeom>
            <a:solidFill>
              <a:srgbClr val="05AE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6" name="Freeform 39"/>
            <p:cNvSpPr>
              <a:spLocks noEditPoints="1"/>
            </p:cNvSpPr>
            <p:nvPr/>
          </p:nvSpPr>
          <p:spPr bwMode="auto">
            <a:xfrm>
              <a:off x="7805738" y="2100263"/>
              <a:ext cx="469900" cy="414338"/>
            </a:xfrm>
            <a:custGeom>
              <a:avLst/>
              <a:gdLst>
                <a:gd name="T0" fmla="*/ 632 w 658"/>
                <a:gd name="T1" fmla="*/ 0 h 581"/>
                <a:gd name="T2" fmla="*/ 114 w 658"/>
                <a:gd name="T3" fmla="*/ 0 h 581"/>
                <a:gd name="T4" fmla="*/ 88 w 658"/>
                <a:gd name="T5" fmla="*/ 26 h 581"/>
                <a:gd name="T6" fmla="*/ 88 w 658"/>
                <a:gd name="T7" fmla="*/ 41 h 581"/>
                <a:gd name="T8" fmla="*/ 658 w 658"/>
                <a:gd name="T9" fmla="*/ 41 h 581"/>
                <a:gd name="T10" fmla="*/ 658 w 658"/>
                <a:gd name="T11" fmla="*/ 26 h 581"/>
                <a:gd name="T12" fmla="*/ 632 w 658"/>
                <a:gd name="T13" fmla="*/ 0 h 581"/>
                <a:gd name="T14" fmla="*/ 88 w 658"/>
                <a:gd name="T15" fmla="*/ 183 h 581"/>
                <a:gd name="T16" fmla="*/ 544 w 658"/>
                <a:gd name="T17" fmla="*/ 183 h 581"/>
                <a:gd name="T18" fmla="*/ 593 w 658"/>
                <a:gd name="T19" fmla="*/ 232 h 581"/>
                <a:gd name="T20" fmla="*/ 593 w 658"/>
                <a:gd name="T21" fmla="*/ 375 h 581"/>
                <a:gd name="T22" fmla="*/ 632 w 658"/>
                <a:gd name="T23" fmla="*/ 375 h 581"/>
                <a:gd name="T24" fmla="*/ 658 w 658"/>
                <a:gd name="T25" fmla="*/ 349 h 581"/>
                <a:gd name="T26" fmla="*/ 658 w 658"/>
                <a:gd name="T27" fmla="*/ 105 h 581"/>
                <a:gd name="T28" fmla="*/ 88 w 658"/>
                <a:gd name="T29" fmla="*/ 105 h 581"/>
                <a:gd name="T30" fmla="*/ 88 w 658"/>
                <a:gd name="T31" fmla="*/ 183 h 581"/>
                <a:gd name="T32" fmla="*/ 544 w 658"/>
                <a:gd name="T33" fmla="*/ 207 h 581"/>
                <a:gd name="T34" fmla="*/ 25 w 658"/>
                <a:gd name="T35" fmla="*/ 207 h 581"/>
                <a:gd name="T36" fmla="*/ 0 w 658"/>
                <a:gd name="T37" fmla="*/ 232 h 581"/>
                <a:gd name="T38" fmla="*/ 0 w 658"/>
                <a:gd name="T39" fmla="*/ 555 h 581"/>
                <a:gd name="T40" fmla="*/ 25 w 658"/>
                <a:gd name="T41" fmla="*/ 581 h 581"/>
                <a:gd name="T42" fmla="*/ 544 w 658"/>
                <a:gd name="T43" fmla="*/ 581 h 581"/>
                <a:gd name="T44" fmla="*/ 569 w 658"/>
                <a:gd name="T45" fmla="*/ 555 h 581"/>
                <a:gd name="T46" fmla="*/ 569 w 658"/>
                <a:gd name="T47" fmla="*/ 232 h 581"/>
                <a:gd name="T48" fmla="*/ 544 w 658"/>
                <a:gd name="T49" fmla="*/ 207 h 581"/>
                <a:gd name="T50" fmla="*/ 365 w 658"/>
                <a:gd name="T51" fmla="*/ 262 h 581"/>
                <a:gd name="T52" fmla="*/ 517 w 658"/>
                <a:gd name="T53" fmla="*/ 262 h 581"/>
                <a:gd name="T54" fmla="*/ 517 w 658"/>
                <a:gd name="T55" fmla="*/ 361 h 581"/>
                <a:gd name="T56" fmla="*/ 365 w 658"/>
                <a:gd name="T57" fmla="*/ 361 h 581"/>
                <a:gd name="T58" fmla="*/ 365 w 658"/>
                <a:gd name="T59" fmla="*/ 262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58" h="581">
                  <a:moveTo>
                    <a:pt x="632" y="0"/>
                  </a:moveTo>
                  <a:cubicBezTo>
                    <a:pt x="114" y="0"/>
                    <a:pt x="114" y="0"/>
                    <a:pt x="114" y="0"/>
                  </a:cubicBezTo>
                  <a:cubicBezTo>
                    <a:pt x="100" y="0"/>
                    <a:pt x="88" y="12"/>
                    <a:pt x="88" y="26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658" y="41"/>
                    <a:pt x="658" y="41"/>
                    <a:pt x="658" y="41"/>
                  </a:cubicBezTo>
                  <a:cubicBezTo>
                    <a:pt x="658" y="26"/>
                    <a:pt x="658" y="26"/>
                    <a:pt x="658" y="26"/>
                  </a:cubicBezTo>
                  <a:cubicBezTo>
                    <a:pt x="658" y="12"/>
                    <a:pt x="646" y="0"/>
                    <a:pt x="632" y="0"/>
                  </a:cubicBezTo>
                  <a:close/>
                  <a:moveTo>
                    <a:pt x="88" y="183"/>
                  </a:moveTo>
                  <a:cubicBezTo>
                    <a:pt x="544" y="183"/>
                    <a:pt x="544" y="183"/>
                    <a:pt x="544" y="183"/>
                  </a:cubicBezTo>
                  <a:cubicBezTo>
                    <a:pt x="571" y="183"/>
                    <a:pt x="593" y="205"/>
                    <a:pt x="593" y="232"/>
                  </a:cubicBezTo>
                  <a:cubicBezTo>
                    <a:pt x="593" y="375"/>
                    <a:pt x="593" y="375"/>
                    <a:pt x="593" y="375"/>
                  </a:cubicBezTo>
                  <a:cubicBezTo>
                    <a:pt x="632" y="375"/>
                    <a:pt x="632" y="375"/>
                    <a:pt x="632" y="375"/>
                  </a:cubicBezTo>
                  <a:cubicBezTo>
                    <a:pt x="646" y="375"/>
                    <a:pt x="658" y="363"/>
                    <a:pt x="658" y="349"/>
                  </a:cubicBezTo>
                  <a:cubicBezTo>
                    <a:pt x="658" y="105"/>
                    <a:pt x="658" y="105"/>
                    <a:pt x="658" y="105"/>
                  </a:cubicBezTo>
                  <a:cubicBezTo>
                    <a:pt x="88" y="105"/>
                    <a:pt x="88" y="105"/>
                    <a:pt x="88" y="105"/>
                  </a:cubicBezTo>
                  <a:lnTo>
                    <a:pt x="88" y="183"/>
                  </a:lnTo>
                  <a:close/>
                  <a:moveTo>
                    <a:pt x="544" y="207"/>
                  </a:moveTo>
                  <a:cubicBezTo>
                    <a:pt x="25" y="207"/>
                    <a:pt x="25" y="207"/>
                    <a:pt x="25" y="207"/>
                  </a:cubicBezTo>
                  <a:cubicBezTo>
                    <a:pt x="11" y="207"/>
                    <a:pt x="0" y="218"/>
                    <a:pt x="0" y="232"/>
                  </a:cubicBezTo>
                  <a:cubicBezTo>
                    <a:pt x="0" y="555"/>
                    <a:pt x="0" y="555"/>
                    <a:pt x="0" y="555"/>
                  </a:cubicBezTo>
                  <a:cubicBezTo>
                    <a:pt x="0" y="569"/>
                    <a:pt x="11" y="581"/>
                    <a:pt x="25" y="581"/>
                  </a:cubicBezTo>
                  <a:cubicBezTo>
                    <a:pt x="544" y="581"/>
                    <a:pt x="544" y="581"/>
                    <a:pt x="544" y="581"/>
                  </a:cubicBezTo>
                  <a:cubicBezTo>
                    <a:pt x="558" y="581"/>
                    <a:pt x="569" y="569"/>
                    <a:pt x="569" y="555"/>
                  </a:cubicBezTo>
                  <a:cubicBezTo>
                    <a:pt x="569" y="232"/>
                    <a:pt x="569" y="232"/>
                    <a:pt x="569" y="232"/>
                  </a:cubicBezTo>
                  <a:cubicBezTo>
                    <a:pt x="569" y="218"/>
                    <a:pt x="558" y="207"/>
                    <a:pt x="544" y="207"/>
                  </a:cubicBezTo>
                  <a:close/>
                  <a:moveTo>
                    <a:pt x="365" y="262"/>
                  </a:moveTo>
                  <a:cubicBezTo>
                    <a:pt x="517" y="262"/>
                    <a:pt x="517" y="262"/>
                    <a:pt x="517" y="262"/>
                  </a:cubicBezTo>
                  <a:cubicBezTo>
                    <a:pt x="517" y="361"/>
                    <a:pt x="517" y="361"/>
                    <a:pt x="517" y="361"/>
                  </a:cubicBezTo>
                  <a:cubicBezTo>
                    <a:pt x="365" y="361"/>
                    <a:pt x="365" y="361"/>
                    <a:pt x="365" y="361"/>
                  </a:cubicBezTo>
                  <a:lnTo>
                    <a:pt x="365" y="262"/>
                  </a:lnTo>
                  <a:close/>
                </a:path>
              </a:pathLst>
            </a:custGeom>
            <a:solidFill>
              <a:srgbClr val="00BF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7" name="Oval 40"/>
            <p:cNvSpPr>
              <a:spLocks noChangeArrowheads="1"/>
            </p:cNvSpPr>
            <p:nvPr/>
          </p:nvSpPr>
          <p:spPr bwMode="auto">
            <a:xfrm>
              <a:off x="6954838" y="2497138"/>
              <a:ext cx="719138" cy="7191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8" name="Freeform 41"/>
            <p:cNvSpPr>
              <a:spLocks noEditPoints="1"/>
            </p:cNvSpPr>
            <p:nvPr/>
          </p:nvSpPr>
          <p:spPr bwMode="auto">
            <a:xfrm>
              <a:off x="6884988" y="2427288"/>
              <a:ext cx="857250" cy="1019175"/>
            </a:xfrm>
            <a:custGeom>
              <a:avLst/>
              <a:gdLst>
                <a:gd name="T0" fmla="*/ 418 w 1200"/>
                <a:gd name="T1" fmla="*/ 1172 h 1426"/>
                <a:gd name="T2" fmla="*/ 0 w 1200"/>
                <a:gd name="T3" fmla="*/ 600 h 1426"/>
                <a:gd name="T4" fmla="*/ 600 w 1200"/>
                <a:gd name="T5" fmla="*/ 0 h 1426"/>
                <a:gd name="T6" fmla="*/ 1200 w 1200"/>
                <a:gd name="T7" fmla="*/ 600 h 1426"/>
                <a:gd name="T8" fmla="*/ 782 w 1200"/>
                <a:gd name="T9" fmla="*/ 1172 h 1426"/>
                <a:gd name="T10" fmla="*/ 600 w 1200"/>
                <a:gd name="T11" fmla="*/ 1426 h 1426"/>
                <a:gd name="T12" fmla="*/ 418 w 1200"/>
                <a:gd name="T13" fmla="*/ 1172 h 1426"/>
                <a:gd name="T14" fmla="*/ 1050 w 1200"/>
                <a:gd name="T15" fmla="*/ 600 h 1426"/>
                <a:gd name="T16" fmla="*/ 600 w 1200"/>
                <a:gd name="T17" fmla="*/ 150 h 1426"/>
                <a:gd name="T18" fmla="*/ 150 w 1200"/>
                <a:gd name="T19" fmla="*/ 600 h 1426"/>
                <a:gd name="T20" fmla="*/ 600 w 1200"/>
                <a:gd name="T21" fmla="*/ 1050 h 1426"/>
                <a:gd name="T22" fmla="*/ 1050 w 1200"/>
                <a:gd name="T23" fmla="*/ 600 h 1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00" h="1426">
                  <a:moveTo>
                    <a:pt x="418" y="1172"/>
                  </a:moveTo>
                  <a:cubicBezTo>
                    <a:pt x="176" y="1095"/>
                    <a:pt x="0" y="868"/>
                    <a:pt x="0" y="600"/>
                  </a:cubicBezTo>
                  <a:cubicBezTo>
                    <a:pt x="0" y="269"/>
                    <a:pt x="269" y="0"/>
                    <a:pt x="600" y="0"/>
                  </a:cubicBezTo>
                  <a:cubicBezTo>
                    <a:pt x="932" y="0"/>
                    <a:pt x="1200" y="269"/>
                    <a:pt x="1200" y="600"/>
                  </a:cubicBezTo>
                  <a:cubicBezTo>
                    <a:pt x="1200" y="868"/>
                    <a:pt x="1025" y="1095"/>
                    <a:pt x="782" y="1172"/>
                  </a:cubicBezTo>
                  <a:cubicBezTo>
                    <a:pt x="600" y="1426"/>
                    <a:pt x="600" y="1426"/>
                    <a:pt x="600" y="1426"/>
                  </a:cubicBezTo>
                  <a:lnTo>
                    <a:pt x="418" y="1172"/>
                  </a:lnTo>
                  <a:close/>
                  <a:moveTo>
                    <a:pt x="1050" y="600"/>
                  </a:moveTo>
                  <a:cubicBezTo>
                    <a:pt x="1050" y="352"/>
                    <a:pt x="849" y="150"/>
                    <a:pt x="600" y="150"/>
                  </a:cubicBezTo>
                  <a:cubicBezTo>
                    <a:pt x="352" y="150"/>
                    <a:pt x="150" y="352"/>
                    <a:pt x="150" y="600"/>
                  </a:cubicBezTo>
                  <a:cubicBezTo>
                    <a:pt x="150" y="849"/>
                    <a:pt x="352" y="1050"/>
                    <a:pt x="600" y="1050"/>
                  </a:cubicBezTo>
                  <a:cubicBezTo>
                    <a:pt x="849" y="1050"/>
                    <a:pt x="1050" y="849"/>
                    <a:pt x="1050" y="600"/>
                  </a:cubicBezTo>
                  <a:close/>
                </a:path>
              </a:pathLst>
            </a:custGeom>
            <a:solidFill>
              <a:srgbClr val="FDB8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9" name="Freeform 42"/>
            <p:cNvSpPr/>
            <p:nvPr/>
          </p:nvSpPr>
          <p:spPr bwMode="auto">
            <a:xfrm>
              <a:off x="7313613" y="2427288"/>
              <a:ext cx="428625" cy="1019175"/>
            </a:xfrm>
            <a:custGeom>
              <a:avLst/>
              <a:gdLst>
                <a:gd name="T0" fmla="*/ 0 w 600"/>
                <a:gd name="T1" fmla="*/ 150 h 1426"/>
                <a:gd name="T2" fmla="*/ 450 w 600"/>
                <a:gd name="T3" fmla="*/ 600 h 1426"/>
                <a:gd name="T4" fmla="*/ 0 w 600"/>
                <a:gd name="T5" fmla="*/ 1050 h 1426"/>
                <a:gd name="T6" fmla="*/ 0 w 600"/>
                <a:gd name="T7" fmla="*/ 1050 h 1426"/>
                <a:gd name="T8" fmla="*/ 0 w 600"/>
                <a:gd name="T9" fmla="*/ 1426 h 1426"/>
                <a:gd name="T10" fmla="*/ 182 w 600"/>
                <a:gd name="T11" fmla="*/ 1172 h 1426"/>
                <a:gd name="T12" fmla="*/ 600 w 600"/>
                <a:gd name="T13" fmla="*/ 600 h 1426"/>
                <a:gd name="T14" fmla="*/ 0 w 600"/>
                <a:gd name="T15" fmla="*/ 0 h 1426"/>
                <a:gd name="T16" fmla="*/ 0 w 600"/>
                <a:gd name="T17" fmla="*/ 0 h 1426"/>
                <a:gd name="T18" fmla="*/ 0 w 600"/>
                <a:gd name="T19" fmla="*/ 150 h 1426"/>
                <a:gd name="T20" fmla="*/ 0 w 600"/>
                <a:gd name="T21" fmla="*/ 150 h 1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0" h="1426">
                  <a:moveTo>
                    <a:pt x="0" y="150"/>
                  </a:moveTo>
                  <a:cubicBezTo>
                    <a:pt x="249" y="150"/>
                    <a:pt x="450" y="352"/>
                    <a:pt x="450" y="600"/>
                  </a:cubicBezTo>
                  <a:cubicBezTo>
                    <a:pt x="450" y="849"/>
                    <a:pt x="249" y="1050"/>
                    <a:pt x="0" y="1050"/>
                  </a:cubicBezTo>
                  <a:cubicBezTo>
                    <a:pt x="0" y="1050"/>
                    <a:pt x="0" y="1050"/>
                    <a:pt x="0" y="1050"/>
                  </a:cubicBezTo>
                  <a:cubicBezTo>
                    <a:pt x="0" y="1426"/>
                    <a:pt x="0" y="1426"/>
                    <a:pt x="0" y="1426"/>
                  </a:cubicBezTo>
                  <a:cubicBezTo>
                    <a:pt x="182" y="1172"/>
                    <a:pt x="182" y="1172"/>
                    <a:pt x="182" y="1172"/>
                  </a:cubicBezTo>
                  <a:cubicBezTo>
                    <a:pt x="425" y="1095"/>
                    <a:pt x="600" y="868"/>
                    <a:pt x="600" y="600"/>
                  </a:cubicBezTo>
                  <a:cubicBezTo>
                    <a:pt x="600" y="269"/>
                    <a:pt x="332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0" y="150"/>
                    <a:pt x="0" y="150"/>
                  </a:cubicBezTo>
                  <a:close/>
                </a:path>
              </a:pathLst>
            </a:custGeom>
            <a:solidFill>
              <a:srgbClr val="E5A8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0" name="Freeform 43"/>
            <p:cNvSpPr>
              <a:spLocks noEditPoints="1"/>
            </p:cNvSpPr>
            <p:nvPr/>
          </p:nvSpPr>
          <p:spPr bwMode="auto">
            <a:xfrm>
              <a:off x="7054850" y="2600325"/>
              <a:ext cx="515938" cy="381000"/>
            </a:xfrm>
            <a:custGeom>
              <a:avLst/>
              <a:gdLst>
                <a:gd name="T0" fmla="*/ 370 w 721"/>
                <a:gd name="T1" fmla="*/ 323 h 533"/>
                <a:gd name="T2" fmla="*/ 574 w 721"/>
                <a:gd name="T3" fmla="*/ 350 h 533"/>
                <a:gd name="T4" fmla="*/ 573 w 721"/>
                <a:gd name="T5" fmla="*/ 211 h 533"/>
                <a:gd name="T6" fmla="*/ 427 w 721"/>
                <a:gd name="T7" fmla="*/ 183 h 533"/>
                <a:gd name="T8" fmla="*/ 549 w 721"/>
                <a:gd name="T9" fmla="*/ 215 h 533"/>
                <a:gd name="T10" fmla="*/ 410 w 721"/>
                <a:gd name="T11" fmla="*/ 249 h 533"/>
                <a:gd name="T12" fmla="*/ 427 w 721"/>
                <a:gd name="T13" fmla="*/ 207 h 533"/>
                <a:gd name="T14" fmla="*/ 549 w 721"/>
                <a:gd name="T15" fmla="*/ 215 h 533"/>
                <a:gd name="T16" fmla="*/ 173 w 721"/>
                <a:gd name="T17" fmla="*/ 367 h 533"/>
                <a:gd name="T18" fmla="*/ 27 w 721"/>
                <a:gd name="T19" fmla="*/ 394 h 533"/>
                <a:gd name="T20" fmla="*/ 25 w 721"/>
                <a:gd name="T21" fmla="*/ 533 h 533"/>
                <a:gd name="T22" fmla="*/ 229 w 721"/>
                <a:gd name="T23" fmla="*/ 506 h 533"/>
                <a:gd name="T24" fmla="*/ 43 w 721"/>
                <a:gd name="T25" fmla="*/ 433 h 533"/>
                <a:gd name="T26" fmla="*/ 60 w 721"/>
                <a:gd name="T27" fmla="*/ 391 h 533"/>
                <a:gd name="T28" fmla="*/ 183 w 721"/>
                <a:gd name="T29" fmla="*/ 399 h 533"/>
                <a:gd name="T30" fmla="*/ 43 w 721"/>
                <a:gd name="T31" fmla="*/ 433 h 533"/>
                <a:gd name="T32" fmla="*/ 695 w 721"/>
                <a:gd name="T33" fmla="*/ 394 h 533"/>
                <a:gd name="T34" fmla="*/ 549 w 721"/>
                <a:gd name="T35" fmla="*/ 367 h 533"/>
                <a:gd name="T36" fmla="*/ 492 w 721"/>
                <a:gd name="T37" fmla="*/ 506 h 533"/>
                <a:gd name="T38" fmla="*/ 696 w 721"/>
                <a:gd name="T39" fmla="*/ 533 h 533"/>
                <a:gd name="T40" fmla="*/ 532 w 721"/>
                <a:gd name="T41" fmla="*/ 433 h 533"/>
                <a:gd name="T42" fmla="*/ 549 w 721"/>
                <a:gd name="T43" fmla="*/ 391 h 533"/>
                <a:gd name="T44" fmla="*/ 671 w 721"/>
                <a:gd name="T45" fmla="*/ 399 h 533"/>
                <a:gd name="T46" fmla="*/ 532 w 721"/>
                <a:gd name="T47" fmla="*/ 433 h 533"/>
                <a:gd name="T48" fmla="*/ 452 w 721"/>
                <a:gd name="T49" fmla="*/ 167 h 533"/>
                <a:gd name="T50" fmla="*/ 450 w 721"/>
                <a:gd name="T51" fmla="*/ 27 h 533"/>
                <a:gd name="T52" fmla="*/ 304 w 721"/>
                <a:gd name="T53" fmla="*/ 0 h 533"/>
                <a:gd name="T54" fmla="*/ 248 w 721"/>
                <a:gd name="T55" fmla="*/ 140 h 533"/>
                <a:gd name="T56" fmla="*/ 295 w 721"/>
                <a:gd name="T57" fmla="*/ 32 h 533"/>
                <a:gd name="T58" fmla="*/ 417 w 721"/>
                <a:gd name="T59" fmla="*/ 24 h 533"/>
                <a:gd name="T60" fmla="*/ 434 w 721"/>
                <a:gd name="T61" fmla="*/ 66 h 533"/>
                <a:gd name="T62" fmla="*/ 295 w 721"/>
                <a:gd name="T63" fmla="*/ 32 h 533"/>
                <a:gd name="T64" fmla="*/ 417 w 721"/>
                <a:gd name="T65" fmla="*/ 367 h 533"/>
                <a:gd name="T66" fmla="*/ 271 w 721"/>
                <a:gd name="T67" fmla="*/ 394 h 533"/>
                <a:gd name="T68" fmla="*/ 270 w 721"/>
                <a:gd name="T69" fmla="*/ 533 h 533"/>
                <a:gd name="T70" fmla="*/ 474 w 721"/>
                <a:gd name="T71" fmla="*/ 506 h 533"/>
                <a:gd name="T72" fmla="*/ 287 w 721"/>
                <a:gd name="T73" fmla="*/ 433 h 533"/>
                <a:gd name="T74" fmla="*/ 304 w 721"/>
                <a:gd name="T75" fmla="*/ 391 h 533"/>
                <a:gd name="T76" fmla="*/ 427 w 721"/>
                <a:gd name="T77" fmla="*/ 399 h 533"/>
                <a:gd name="T78" fmla="*/ 287 w 721"/>
                <a:gd name="T79" fmla="*/ 433 h 533"/>
                <a:gd name="T80" fmla="*/ 330 w 721"/>
                <a:gd name="T81" fmla="*/ 350 h 533"/>
                <a:gd name="T82" fmla="*/ 328 w 721"/>
                <a:gd name="T83" fmla="*/ 211 h 533"/>
                <a:gd name="T84" fmla="*/ 182 w 721"/>
                <a:gd name="T85" fmla="*/ 183 h 533"/>
                <a:gd name="T86" fmla="*/ 125 w 721"/>
                <a:gd name="T87" fmla="*/ 323 h 533"/>
                <a:gd name="T88" fmla="*/ 172 w 721"/>
                <a:gd name="T89" fmla="*/ 215 h 533"/>
                <a:gd name="T90" fmla="*/ 295 w 721"/>
                <a:gd name="T91" fmla="*/ 207 h 533"/>
                <a:gd name="T92" fmla="*/ 312 w 721"/>
                <a:gd name="T93" fmla="*/ 249 h 533"/>
                <a:gd name="T94" fmla="*/ 172 w 721"/>
                <a:gd name="T95" fmla="*/ 215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21" h="533">
                  <a:moveTo>
                    <a:pt x="393" y="211"/>
                  </a:moveTo>
                  <a:cubicBezTo>
                    <a:pt x="370" y="323"/>
                    <a:pt x="370" y="323"/>
                    <a:pt x="370" y="323"/>
                  </a:cubicBezTo>
                  <a:cubicBezTo>
                    <a:pt x="367" y="338"/>
                    <a:pt x="377" y="350"/>
                    <a:pt x="392" y="350"/>
                  </a:cubicBezTo>
                  <a:cubicBezTo>
                    <a:pt x="574" y="350"/>
                    <a:pt x="574" y="350"/>
                    <a:pt x="574" y="350"/>
                  </a:cubicBezTo>
                  <a:cubicBezTo>
                    <a:pt x="589" y="350"/>
                    <a:pt x="599" y="338"/>
                    <a:pt x="596" y="323"/>
                  </a:cubicBezTo>
                  <a:cubicBezTo>
                    <a:pt x="573" y="211"/>
                    <a:pt x="573" y="211"/>
                    <a:pt x="573" y="211"/>
                  </a:cubicBezTo>
                  <a:cubicBezTo>
                    <a:pt x="570" y="196"/>
                    <a:pt x="555" y="183"/>
                    <a:pt x="539" y="183"/>
                  </a:cubicBezTo>
                  <a:cubicBezTo>
                    <a:pt x="427" y="183"/>
                    <a:pt x="427" y="183"/>
                    <a:pt x="427" y="183"/>
                  </a:cubicBezTo>
                  <a:cubicBezTo>
                    <a:pt x="411" y="183"/>
                    <a:pt x="396" y="196"/>
                    <a:pt x="393" y="211"/>
                  </a:cubicBezTo>
                  <a:close/>
                  <a:moveTo>
                    <a:pt x="549" y="215"/>
                  </a:moveTo>
                  <a:cubicBezTo>
                    <a:pt x="556" y="249"/>
                    <a:pt x="556" y="249"/>
                    <a:pt x="556" y="249"/>
                  </a:cubicBezTo>
                  <a:cubicBezTo>
                    <a:pt x="410" y="249"/>
                    <a:pt x="410" y="249"/>
                    <a:pt x="410" y="249"/>
                  </a:cubicBezTo>
                  <a:cubicBezTo>
                    <a:pt x="417" y="215"/>
                    <a:pt x="417" y="215"/>
                    <a:pt x="417" y="215"/>
                  </a:cubicBezTo>
                  <a:cubicBezTo>
                    <a:pt x="418" y="212"/>
                    <a:pt x="423" y="207"/>
                    <a:pt x="427" y="207"/>
                  </a:cubicBezTo>
                  <a:cubicBezTo>
                    <a:pt x="539" y="207"/>
                    <a:pt x="539" y="207"/>
                    <a:pt x="539" y="207"/>
                  </a:cubicBezTo>
                  <a:cubicBezTo>
                    <a:pt x="543" y="207"/>
                    <a:pt x="548" y="212"/>
                    <a:pt x="549" y="215"/>
                  </a:cubicBezTo>
                  <a:close/>
                  <a:moveTo>
                    <a:pt x="206" y="394"/>
                  </a:moveTo>
                  <a:cubicBezTo>
                    <a:pt x="203" y="379"/>
                    <a:pt x="188" y="367"/>
                    <a:pt x="173" y="367"/>
                  </a:cubicBezTo>
                  <a:cubicBezTo>
                    <a:pt x="60" y="367"/>
                    <a:pt x="60" y="367"/>
                    <a:pt x="60" y="367"/>
                  </a:cubicBezTo>
                  <a:cubicBezTo>
                    <a:pt x="45" y="367"/>
                    <a:pt x="30" y="379"/>
                    <a:pt x="27" y="394"/>
                  </a:cubicBezTo>
                  <a:cubicBezTo>
                    <a:pt x="3" y="506"/>
                    <a:pt x="3" y="506"/>
                    <a:pt x="3" y="506"/>
                  </a:cubicBezTo>
                  <a:cubicBezTo>
                    <a:pt x="0" y="521"/>
                    <a:pt x="10" y="533"/>
                    <a:pt x="25" y="533"/>
                  </a:cubicBezTo>
                  <a:cubicBezTo>
                    <a:pt x="207" y="533"/>
                    <a:pt x="207" y="533"/>
                    <a:pt x="207" y="533"/>
                  </a:cubicBezTo>
                  <a:cubicBezTo>
                    <a:pt x="223" y="533"/>
                    <a:pt x="233" y="521"/>
                    <a:pt x="229" y="506"/>
                  </a:cubicBezTo>
                  <a:lnTo>
                    <a:pt x="206" y="394"/>
                  </a:lnTo>
                  <a:close/>
                  <a:moveTo>
                    <a:pt x="43" y="433"/>
                  </a:moveTo>
                  <a:cubicBezTo>
                    <a:pt x="50" y="399"/>
                    <a:pt x="50" y="399"/>
                    <a:pt x="50" y="399"/>
                  </a:cubicBezTo>
                  <a:cubicBezTo>
                    <a:pt x="51" y="395"/>
                    <a:pt x="56" y="391"/>
                    <a:pt x="60" y="391"/>
                  </a:cubicBezTo>
                  <a:cubicBezTo>
                    <a:pt x="173" y="391"/>
                    <a:pt x="173" y="391"/>
                    <a:pt x="173" y="391"/>
                  </a:cubicBezTo>
                  <a:cubicBezTo>
                    <a:pt x="177" y="391"/>
                    <a:pt x="182" y="395"/>
                    <a:pt x="183" y="399"/>
                  </a:cubicBezTo>
                  <a:cubicBezTo>
                    <a:pt x="190" y="433"/>
                    <a:pt x="190" y="433"/>
                    <a:pt x="190" y="433"/>
                  </a:cubicBezTo>
                  <a:lnTo>
                    <a:pt x="43" y="433"/>
                  </a:lnTo>
                  <a:close/>
                  <a:moveTo>
                    <a:pt x="718" y="506"/>
                  </a:moveTo>
                  <a:cubicBezTo>
                    <a:pt x="695" y="394"/>
                    <a:pt x="695" y="394"/>
                    <a:pt x="695" y="394"/>
                  </a:cubicBezTo>
                  <a:cubicBezTo>
                    <a:pt x="692" y="379"/>
                    <a:pt x="677" y="367"/>
                    <a:pt x="661" y="367"/>
                  </a:cubicBezTo>
                  <a:cubicBezTo>
                    <a:pt x="549" y="367"/>
                    <a:pt x="549" y="367"/>
                    <a:pt x="549" y="367"/>
                  </a:cubicBezTo>
                  <a:cubicBezTo>
                    <a:pt x="534" y="367"/>
                    <a:pt x="519" y="379"/>
                    <a:pt x="515" y="394"/>
                  </a:cubicBezTo>
                  <a:cubicBezTo>
                    <a:pt x="492" y="506"/>
                    <a:pt x="492" y="506"/>
                    <a:pt x="492" y="506"/>
                  </a:cubicBezTo>
                  <a:cubicBezTo>
                    <a:pt x="489" y="521"/>
                    <a:pt x="499" y="533"/>
                    <a:pt x="514" y="533"/>
                  </a:cubicBezTo>
                  <a:cubicBezTo>
                    <a:pt x="696" y="533"/>
                    <a:pt x="696" y="533"/>
                    <a:pt x="696" y="533"/>
                  </a:cubicBezTo>
                  <a:cubicBezTo>
                    <a:pt x="711" y="533"/>
                    <a:pt x="721" y="521"/>
                    <a:pt x="718" y="506"/>
                  </a:cubicBezTo>
                  <a:close/>
                  <a:moveTo>
                    <a:pt x="532" y="433"/>
                  </a:moveTo>
                  <a:cubicBezTo>
                    <a:pt x="539" y="399"/>
                    <a:pt x="539" y="399"/>
                    <a:pt x="539" y="399"/>
                  </a:cubicBezTo>
                  <a:cubicBezTo>
                    <a:pt x="540" y="395"/>
                    <a:pt x="545" y="391"/>
                    <a:pt x="549" y="391"/>
                  </a:cubicBezTo>
                  <a:cubicBezTo>
                    <a:pt x="661" y="391"/>
                    <a:pt x="661" y="391"/>
                    <a:pt x="661" y="391"/>
                  </a:cubicBezTo>
                  <a:cubicBezTo>
                    <a:pt x="665" y="391"/>
                    <a:pt x="671" y="395"/>
                    <a:pt x="671" y="399"/>
                  </a:cubicBezTo>
                  <a:cubicBezTo>
                    <a:pt x="678" y="433"/>
                    <a:pt x="678" y="433"/>
                    <a:pt x="678" y="433"/>
                  </a:cubicBezTo>
                  <a:lnTo>
                    <a:pt x="532" y="433"/>
                  </a:lnTo>
                  <a:close/>
                  <a:moveTo>
                    <a:pt x="270" y="167"/>
                  </a:moveTo>
                  <a:cubicBezTo>
                    <a:pt x="452" y="167"/>
                    <a:pt x="452" y="167"/>
                    <a:pt x="452" y="167"/>
                  </a:cubicBezTo>
                  <a:cubicBezTo>
                    <a:pt x="467" y="167"/>
                    <a:pt x="477" y="155"/>
                    <a:pt x="474" y="140"/>
                  </a:cubicBezTo>
                  <a:cubicBezTo>
                    <a:pt x="450" y="27"/>
                    <a:pt x="450" y="27"/>
                    <a:pt x="450" y="27"/>
                  </a:cubicBezTo>
                  <a:cubicBezTo>
                    <a:pt x="447" y="12"/>
                    <a:pt x="432" y="0"/>
                    <a:pt x="417" y="0"/>
                  </a:cubicBezTo>
                  <a:cubicBezTo>
                    <a:pt x="304" y="0"/>
                    <a:pt x="304" y="0"/>
                    <a:pt x="304" y="0"/>
                  </a:cubicBezTo>
                  <a:cubicBezTo>
                    <a:pt x="289" y="0"/>
                    <a:pt x="274" y="12"/>
                    <a:pt x="271" y="27"/>
                  </a:cubicBezTo>
                  <a:cubicBezTo>
                    <a:pt x="248" y="140"/>
                    <a:pt x="248" y="140"/>
                    <a:pt x="248" y="140"/>
                  </a:cubicBezTo>
                  <a:cubicBezTo>
                    <a:pt x="245" y="155"/>
                    <a:pt x="254" y="167"/>
                    <a:pt x="270" y="167"/>
                  </a:cubicBezTo>
                  <a:close/>
                  <a:moveTo>
                    <a:pt x="295" y="32"/>
                  </a:moveTo>
                  <a:cubicBezTo>
                    <a:pt x="295" y="28"/>
                    <a:pt x="300" y="24"/>
                    <a:pt x="304" y="24"/>
                  </a:cubicBezTo>
                  <a:cubicBezTo>
                    <a:pt x="417" y="24"/>
                    <a:pt x="417" y="24"/>
                    <a:pt x="417" y="24"/>
                  </a:cubicBezTo>
                  <a:cubicBezTo>
                    <a:pt x="421" y="24"/>
                    <a:pt x="426" y="28"/>
                    <a:pt x="427" y="32"/>
                  </a:cubicBezTo>
                  <a:cubicBezTo>
                    <a:pt x="434" y="66"/>
                    <a:pt x="434" y="66"/>
                    <a:pt x="434" y="66"/>
                  </a:cubicBezTo>
                  <a:cubicBezTo>
                    <a:pt x="287" y="66"/>
                    <a:pt x="287" y="66"/>
                    <a:pt x="287" y="66"/>
                  </a:cubicBezTo>
                  <a:lnTo>
                    <a:pt x="295" y="32"/>
                  </a:lnTo>
                  <a:close/>
                  <a:moveTo>
                    <a:pt x="450" y="394"/>
                  </a:moveTo>
                  <a:cubicBezTo>
                    <a:pt x="447" y="379"/>
                    <a:pt x="432" y="367"/>
                    <a:pt x="417" y="367"/>
                  </a:cubicBezTo>
                  <a:cubicBezTo>
                    <a:pt x="304" y="367"/>
                    <a:pt x="304" y="367"/>
                    <a:pt x="304" y="367"/>
                  </a:cubicBezTo>
                  <a:cubicBezTo>
                    <a:pt x="289" y="367"/>
                    <a:pt x="274" y="379"/>
                    <a:pt x="271" y="394"/>
                  </a:cubicBezTo>
                  <a:cubicBezTo>
                    <a:pt x="248" y="506"/>
                    <a:pt x="248" y="506"/>
                    <a:pt x="248" y="506"/>
                  </a:cubicBezTo>
                  <a:cubicBezTo>
                    <a:pt x="245" y="521"/>
                    <a:pt x="254" y="533"/>
                    <a:pt x="270" y="533"/>
                  </a:cubicBezTo>
                  <a:cubicBezTo>
                    <a:pt x="452" y="533"/>
                    <a:pt x="452" y="533"/>
                    <a:pt x="452" y="533"/>
                  </a:cubicBezTo>
                  <a:cubicBezTo>
                    <a:pt x="467" y="533"/>
                    <a:pt x="477" y="521"/>
                    <a:pt x="474" y="506"/>
                  </a:cubicBezTo>
                  <a:lnTo>
                    <a:pt x="450" y="394"/>
                  </a:lnTo>
                  <a:close/>
                  <a:moveTo>
                    <a:pt x="287" y="433"/>
                  </a:moveTo>
                  <a:cubicBezTo>
                    <a:pt x="295" y="399"/>
                    <a:pt x="295" y="399"/>
                    <a:pt x="295" y="399"/>
                  </a:cubicBezTo>
                  <a:cubicBezTo>
                    <a:pt x="295" y="395"/>
                    <a:pt x="300" y="391"/>
                    <a:pt x="304" y="391"/>
                  </a:cubicBezTo>
                  <a:cubicBezTo>
                    <a:pt x="417" y="391"/>
                    <a:pt x="417" y="391"/>
                    <a:pt x="417" y="391"/>
                  </a:cubicBezTo>
                  <a:cubicBezTo>
                    <a:pt x="421" y="391"/>
                    <a:pt x="426" y="395"/>
                    <a:pt x="427" y="399"/>
                  </a:cubicBezTo>
                  <a:cubicBezTo>
                    <a:pt x="434" y="433"/>
                    <a:pt x="434" y="433"/>
                    <a:pt x="434" y="433"/>
                  </a:cubicBezTo>
                  <a:lnTo>
                    <a:pt x="287" y="433"/>
                  </a:lnTo>
                  <a:close/>
                  <a:moveTo>
                    <a:pt x="148" y="350"/>
                  </a:moveTo>
                  <a:cubicBezTo>
                    <a:pt x="330" y="350"/>
                    <a:pt x="330" y="350"/>
                    <a:pt x="330" y="350"/>
                  </a:cubicBezTo>
                  <a:cubicBezTo>
                    <a:pt x="345" y="350"/>
                    <a:pt x="355" y="338"/>
                    <a:pt x="352" y="323"/>
                  </a:cubicBezTo>
                  <a:cubicBezTo>
                    <a:pt x="328" y="211"/>
                    <a:pt x="328" y="211"/>
                    <a:pt x="328" y="211"/>
                  </a:cubicBezTo>
                  <a:cubicBezTo>
                    <a:pt x="325" y="196"/>
                    <a:pt x="310" y="183"/>
                    <a:pt x="295" y="183"/>
                  </a:cubicBezTo>
                  <a:cubicBezTo>
                    <a:pt x="182" y="183"/>
                    <a:pt x="182" y="183"/>
                    <a:pt x="182" y="183"/>
                  </a:cubicBezTo>
                  <a:cubicBezTo>
                    <a:pt x="167" y="183"/>
                    <a:pt x="152" y="196"/>
                    <a:pt x="149" y="211"/>
                  </a:cubicBezTo>
                  <a:cubicBezTo>
                    <a:pt x="125" y="323"/>
                    <a:pt x="125" y="323"/>
                    <a:pt x="125" y="323"/>
                  </a:cubicBezTo>
                  <a:cubicBezTo>
                    <a:pt x="122" y="338"/>
                    <a:pt x="132" y="350"/>
                    <a:pt x="148" y="350"/>
                  </a:cubicBezTo>
                  <a:close/>
                  <a:moveTo>
                    <a:pt x="172" y="215"/>
                  </a:moveTo>
                  <a:cubicBezTo>
                    <a:pt x="173" y="212"/>
                    <a:pt x="178" y="207"/>
                    <a:pt x="182" y="207"/>
                  </a:cubicBezTo>
                  <a:cubicBezTo>
                    <a:pt x="295" y="207"/>
                    <a:pt x="295" y="207"/>
                    <a:pt x="295" y="207"/>
                  </a:cubicBezTo>
                  <a:cubicBezTo>
                    <a:pt x="299" y="207"/>
                    <a:pt x="304" y="212"/>
                    <a:pt x="305" y="215"/>
                  </a:cubicBezTo>
                  <a:cubicBezTo>
                    <a:pt x="312" y="249"/>
                    <a:pt x="312" y="249"/>
                    <a:pt x="312" y="249"/>
                  </a:cubicBezTo>
                  <a:cubicBezTo>
                    <a:pt x="165" y="249"/>
                    <a:pt x="165" y="249"/>
                    <a:pt x="165" y="249"/>
                  </a:cubicBezTo>
                  <a:lnTo>
                    <a:pt x="172" y="215"/>
                  </a:lnTo>
                  <a:close/>
                </a:path>
              </a:pathLst>
            </a:custGeom>
            <a:solidFill>
              <a:srgbClr val="FDB8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1" name="Oval 44"/>
            <p:cNvSpPr>
              <a:spLocks noChangeArrowheads="1"/>
            </p:cNvSpPr>
            <p:nvPr/>
          </p:nvSpPr>
          <p:spPr bwMode="auto">
            <a:xfrm>
              <a:off x="9128125" y="1395413"/>
              <a:ext cx="719138" cy="7191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2" name="Freeform 45"/>
            <p:cNvSpPr>
              <a:spLocks noEditPoints="1"/>
            </p:cNvSpPr>
            <p:nvPr/>
          </p:nvSpPr>
          <p:spPr bwMode="auto">
            <a:xfrm>
              <a:off x="9059863" y="1325563"/>
              <a:ext cx="857250" cy="1019175"/>
            </a:xfrm>
            <a:custGeom>
              <a:avLst/>
              <a:gdLst>
                <a:gd name="T0" fmla="*/ 418 w 1200"/>
                <a:gd name="T1" fmla="*/ 1172 h 1426"/>
                <a:gd name="T2" fmla="*/ 0 w 1200"/>
                <a:gd name="T3" fmla="*/ 600 h 1426"/>
                <a:gd name="T4" fmla="*/ 600 w 1200"/>
                <a:gd name="T5" fmla="*/ 0 h 1426"/>
                <a:gd name="T6" fmla="*/ 1200 w 1200"/>
                <a:gd name="T7" fmla="*/ 600 h 1426"/>
                <a:gd name="T8" fmla="*/ 782 w 1200"/>
                <a:gd name="T9" fmla="*/ 1172 h 1426"/>
                <a:gd name="T10" fmla="*/ 600 w 1200"/>
                <a:gd name="T11" fmla="*/ 1426 h 1426"/>
                <a:gd name="T12" fmla="*/ 418 w 1200"/>
                <a:gd name="T13" fmla="*/ 1172 h 1426"/>
                <a:gd name="T14" fmla="*/ 1050 w 1200"/>
                <a:gd name="T15" fmla="*/ 600 h 1426"/>
                <a:gd name="T16" fmla="*/ 600 w 1200"/>
                <a:gd name="T17" fmla="*/ 150 h 1426"/>
                <a:gd name="T18" fmla="*/ 150 w 1200"/>
                <a:gd name="T19" fmla="*/ 600 h 1426"/>
                <a:gd name="T20" fmla="*/ 600 w 1200"/>
                <a:gd name="T21" fmla="*/ 1050 h 1426"/>
                <a:gd name="T22" fmla="*/ 1050 w 1200"/>
                <a:gd name="T23" fmla="*/ 600 h 1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00" h="1426">
                  <a:moveTo>
                    <a:pt x="418" y="1172"/>
                  </a:moveTo>
                  <a:cubicBezTo>
                    <a:pt x="176" y="1095"/>
                    <a:pt x="0" y="868"/>
                    <a:pt x="0" y="600"/>
                  </a:cubicBezTo>
                  <a:cubicBezTo>
                    <a:pt x="0" y="269"/>
                    <a:pt x="269" y="0"/>
                    <a:pt x="600" y="0"/>
                  </a:cubicBezTo>
                  <a:cubicBezTo>
                    <a:pt x="931" y="0"/>
                    <a:pt x="1200" y="269"/>
                    <a:pt x="1200" y="600"/>
                  </a:cubicBezTo>
                  <a:cubicBezTo>
                    <a:pt x="1200" y="868"/>
                    <a:pt x="1025" y="1095"/>
                    <a:pt x="782" y="1172"/>
                  </a:cubicBezTo>
                  <a:cubicBezTo>
                    <a:pt x="600" y="1426"/>
                    <a:pt x="600" y="1426"/>
                    <a:pt x="600" y="1426"/>
                  </a:cubicBezTo>
                  <a:lnTo>
                    <a:pt x="418" y="1172"/>
                  </a:lnTo>
                  <a:close/>
                  <a:moveTo>
                    <a:pt x="1050" y="600"/>
                  </a:moveTo>
                  <a:cubicBezTo>
                    <a:pt x="1050" y="352"/>
                    <a:pt x="849" y="150"/>
                    <a:pt x="600" y="150"/>
                  </a:cubicBezTo>
                  <a:cubicBezTo>
                    <a:pt x="352" y="150"/>
                    <a:pt x="150" y="352"/>
                    <a:pt x="150" y="600"/>
                  </a:cubicBezTo>
                  <a:cubicBezTo>
                    <a:pt x="150" y="849"/>
                    <a:pt x="352" y="1050"/>
                    <a:pt x="600" y="1050"/>
                  </a:cubicBezTo>
                  <a:cubicBezTo>
                    <a:pt x="849" y="1050"/>
                    <a:pt x="1050" y="849"/>
                    <a:pt x="1050" y="600"/>
                  </a:cubicBezTo>
                  <a:close/>
                </a:path>
              </a:pathLst>
            </a:custGeom>
            <a:solidFill>
              <a:srgbClr val="9126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3" name="Freeform 46"/>
            <p:cNvSpPr/>
            <p:nvPr/>
          </p:nvSpPr>
          <p:spPr bwMode="auto">
            <a:xfrm>
              <a:off x="9488488" y="1325563"/>
              <a:ext cx="428625" cy="1019175"/>
            </a:xfrm>
            <a:custGeom>
              <a:avLst/>
              <a:gdLst>
                <a:gd name="T0" fmla="*/ 0 w 600"/>
                <a:gd name="T1" fmla="*/ 150 h 1426"/>
                <a:gd name="T2" fmla="*/ 450 w 600"/>
                <a:gd name="T3" fmla="*/ 600 h 1426"/>
                <a:gd name="T4" fmla="*/ 0 w 600"/>
                <a:gd name="T5" fmla="*/ 1050 h 1426"/>
                <a:gd name="T6" fmla="*/ 0 w 600"/>
                <a:gd name="T7" fmla="*/ 1050 h 1426"/>
                <a:gd name="T8" fmla="*/ 0 w 600"/>
                <a:gd name="T9" fmla="*/ 1426 h 1426"/>
                <a:gd name="T10" fmla="*/ 182 w 600"/>
                <a:gd name="T11" fmla="*/ 1172 h 1426"/>
                <a:gd name="T12" fmla="*/ 600 w 600"/>
                <a:gd name="T13" fmla="*/ 600 h 1426"/>
                <a:gd name="T14" fmla="*/ 0 w 600"/>
                <a:gd name="T15" fmla="*/ 0 h 1426"/>
                <a:gd name="T16" fmla="*/ 0 w 600"/>
                <a:gd name="T17" fmla="*/ 0 h 1426"/>
                <a:gd name="T18" fmla="*/ 0 w 600"/>
                <a:gd name="T19" fmla="*/ 150 h 1426"/>
                <a:gd name="T20" fmla="*/ 0 w 600"/>
                <a:gd name="T21" fmla="*/ 150 h 1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0" h="1426">
                  <a:moveTo>
                    <a:pt x="0" y="150"/>
                  </a:moveTo>
                  <a:cubicBezTo>
                    <a:pt x="249" y="150"/>
                    <a:pt x="450" y="352"/>
                    <a:pt x="450" y="600"/>
                  </a:cubicBezTo>
                  <a:cubicBezTo>
                    <a:pt x="450" y="849"/>
                    <a:pt x="249" y="1050"/>
                    <a:pt x="0" y="1050"/>
                  </a:cubicBezTo>
                  <a:cubicBezTo>
                    <a:pt x="0" y="1050"/>
                    <a:pt x="0" y="1050"/>
                    <a:pt x="0" y="1050"/>
                  </a:cubicBezTo>
                  <a:cubicBezTo>
                    <a:pt x="0" y="1426"/>
                    <a:pt x="0" y="1426"/>
                    <a:pt x="0" y="1426"/>
                  </a:cubicBezTo>
                  <a:cubicBezTo>
                    <a:pt x="182" y="1172"/>
                    <a:pt x="182" y="1172"/>
                    <a:pt x="182" y="1172"/>
                  </a:cubicBezTo>
                  <a:cubicBezTo>
                    <a:pt x="425" y="1095"/>
                    <a:pt x="600" y="868"/>
                    <a:pt x="600" y="600"/>
                  </a:cubicBezTo>
                  <a:cubicBezTo>
                    <a:pt x="600" y="269"/>
                    <a:pt x="33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0" y="150"/>
                    <a:pt x="0" y="150"/>
                  </a:cubicBezTo>
                  <a:close/>
                </a:path>
              </a:pathLst>
            </a:custGeom>
            <a:solidFill>
              <a:srgbClr val="6E0D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9272588" y="1538288"/>
              <a:ext cx="431800" cy="433388"/>
            </a:xfrm>
            <a:custGeom>
              <a:avLst/>
              <a:gdLst>
                <a:gd name="T0" fmla="*/ 181 w 605"/>
                <a:gd name="T1" fmla="*/ 302 h 605"/>
                <a:gd name="T2" fmla="*/ 293 w 605"/>
                <a:gd name="T3" fmla="*/ 302 h 605"/>
                <a:gd name="T4" fmla="*/ 237 w 605"/>
                <a:gd name="T5" fmla="*/ 155 h 605"/>
                <a:gd name="T6" fmla="*/ 237 w 605"/>
                <a:gd name="T7" fmla="*/ 450 h 605"/>
                <a:gd name="T8" fmla="*/ 237 w 605"/>
                <a:gd name="T9" fmla="*/ 155 h 605"/>
                <a:gd name="T10" fmla="*/ 352 w 605"/>
                <a:gd name="T11" fmla="*/ 315 h 605"/>
                <a:gd name="T12" fmla="*/ 299 w 605"/>
                <a:gd name="T13" fmla="*/ 347 h 605"/>
                <a:gd name="T14" fmla="*/ 315 w 605"/>
                <a:gd name="T15" fmla="*/ 381 h 605"/>
                <a:gd name="T16" fmla="*/ 297 w 605"/>
                <a:gd name="T17" fmla="*/ 381 h 605"/>
                <a:gd name="T18" fmla="*/ 250 w 605"/>
                <a:gd name="T19" fmla="*/ 378 h 605"/>
                <a:gd name="T20" fmla="*/ 237 w 605"/>
                <a:gd name="T21" fmla="*/ 431 h 605"/>
                <a:gd name="T22" fmla="*/ 224 w 605"/>
                <a:gd name="T23" fmla="*/ 378 h 605"/>
                <a:gd name="T24" fmla="*/ 177 w 605"/>
                <a:gd name="T25" fmla="*/ 380 h 605"/>
                <a:gd name="T26" fmla="*/ 159 w 605"/>
                <a:gd name="T27" fmla="*/ 380 h 605"/>
                <a:gd name="T28" fmla="*/ 174 w 605"/>
                <a:gd name="T29" fmla="*/ 346 h 605"/>
                <a:gd name="T30" fmla="*/ 122 w 605"/>
                <a:gd name="T31" fmla="*/ 315 h 605"/>
                <a:gd name="T32" fmla="*/ 122 w 605"/>
                <a:gd name="T33" fmla="*/ 289 h 605"/>
                <a:gd name="T34" fmla="*/ 175 w 605"/>
                <a:gd name="T35" fmla="*/ 258 h 605"/>
                <a:gd name="T36" fmla="*/ 159 w 605"/>
                <a:gd name="T37" fmla="*/ 224 h 605"/>
                <a:gd name="T38" fmla="*/ 193 w 605"/>
                <a:gd name="T39" fmla="*/ 240 h 605"/>
                <a:gd name="T40" fmla="*/ 224 w 605"/>
                <a:gd name="T41" fmla="*/ 187 h 605"/>
                <a:gd name="T42" fmla="*/ 250 w 605"/>
                <a:gd name="T43" fmla="*/ 187 h 605"/>
                <a:gd name="T44" fmla="*/ 281 w 605"/>
                <a:gd name="T45" fmla="*/ 240 h 605"/>
                <a:gd name="T46" fmla="*/ 315 w 605"/>
                <a:gd name="T47" fmla="*/ 224 h 605"/>
                <a:gd name="T48" fmla="*/ 300 w 605"/>
                <a:gd name="T49" fmla="*/ 258 h 605"/>
                <a:gd name="T50" fmla="*/ 352 w 605"/>
                <a:gd name="T51" fmla="*/ 289 h 605"/>
                <a:gd name="T52" fmla="*/ 605 w 605"/>
                <a:gd name="T53" fmla="*/ 76 h 605"/>
                <a:gd name="T54" fmla="*/ 75 w 605"/>
                <a:gd name="T55" fmla="*/ 0 h 605"/>
                <a:gd name="T56" fmla="*/ 0 w 605"/>
                <a:gd name="T57" fmla="*/ 529 h 605"/>
                <a:gd name="T58" fmla="*/ 529 w 605"/>
                <a:gd name="T59" fmla="*/ 605 h 605"/>
                <a:gd name="T60" fmla="*/ 605 w 605"/>
                <a:gd name="T61" fmla="*/ 76 h 605"/>
                <a:gd name="T62" fmla="*/ 54 w 605"/>
                <a:gd name="T63" fmla="*/ 302 h 605"/>
                <a:gd name="T64" fmla="*/ 421 w 605"/>
                <a:gd name="T65" fmla="*/ 302 h 605"/>
                <a:gd name="T66" fmla="*/ 529 w 605"/>
                <a:gd name="T67" fmla="*/ 272 h 605"/>
                <a:gd name="T68" fmla="*/ 510 w 605"/>
                <a:gd name="T69" fmla="*/ 399 h 605"/>
                <a:gd name="T70" fmla="*/ 491 w 605"/>
                <a:gd name="T71" fmla="*/ 272 h 605"/>
                <a:gd name="T72" fmla="*/ 510 w 605"/>
                <a:gd name="T73" fmla="*/ 204 h 605"/>
                <a:gd name="T74" fmla="*/ 529 w 605"/>
                <a:gd name="T75" fmla="*/ 272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05" h="605">
                  <a:moveTo>
                    <a:pt x="237" y="246"/>
                  </a:moveTo>
                  <a:cubicBezTo>
                    <a:pt x="206" y="246"/>
                    <a:pt x="181" y="271"/>
                    <a:pt x="181" y="302"/>
                  </a:cubicBezTo>
                  <a:cubicBezTo>
                    <a:pt x="181" y="333"/>
                    <a:pt x="206" y="359"/>
                    <a:pt x="237" y="359"/>
                  </a:cubicBezTo>
                  <a:cubicBezTo>
                    <a:pt x="268" y="359"/>
                    <a:pt x="293" y="333"/>
                    <a:pt x="293" y="302"/>
                  </a:cubicBezTo>
                  <a:cubicBezTo>
                    <a:pt x="293" y="271"/>
                    <a:pt x="268" y="246"/>
                    <a:pt x="237" y="246"/>
                  </a:cubicBezTo>
                  <a:close/>
                  <a:moveTo>
                    <a:pt x="237" y="155"/>
                  </a:moveTo>
                  <a:cubicBezTo>
                    <a:pt x="155" y="155"/>
                    <a:pt x="89" y="221"/>
                    <a:pt x="89" y="302"/>
                  </a:cubicBezTo>
                  <a:cubicBezTo>
                    <a:pt x="89" y="384"/>
                    <a:pt x="155" y="450"/>
                    <a:pt x="237" y="450"/>
                  </a:cubicBezTo>
                  <a:cubicBezTo>
                    <a:pt x="319" y="450"/>
                    <a:pt x="385" y="384"/>
                    <a:pt x="385" y="302"/>
                  </a:cubicBezTo>
                  <a:cubicBezTo>
                    <a:pt x="385" y="221"/>
                    <a:pt x="319" y="155"/>
                    <a:pt x="237" y="155"/>
                  </a:cubicBezTo>
                  <a:close/>
                  <a:moveTo>
                    <a:pt x="365" y="302"/>
                  </a:moveTo>
                  <a:cubicBezTo>
                    <a:pt x="365" y="310"/>
                    <a:pt x="360" y="315"/>
                    <a:pt x="352" y="315"/>
                  </a:cubicBezTo>
                  <a:cubicBezTo>
                    <a:pt x="313" y="315"/>
                    <a:pt x="313" y="315"/>
                    <a:pt x="313" y="315"/>
                  </a:cubicBezTo>
                  <a:cubicBezTo>
                    <a:pt x="311" y="327"/>
                    <a:pt x="306" y="338"/>
                    <a:pt x="299" y="347"/>
                  </a:cubicBezTo>
                  <a:cubicBezTo>
                    <a:pt x="315" y="363"/>
                    <a:pt x="315" y="363"/>
                    <a:pt x="315" y="363"/>
                  </a:cubicBezTo>
                  <a:cubicBezTo>
                    <a:pt x="320" y="368"/>
                    <a:pt x="320" y="376"/>
                    <a:pt x="315" y="381"/>
                  </a:cubicBezTo>
                  <a:cubicBezTo>
                    <a:pt x="313" y="383"/>
                    <a:pt x="310" y="385"/>
                    <a:pt x="306" y="385"/>
                  </a:cubicBezTo>
                  <a:cubicBezTo>
                    <a:pt x="303" y="385"/>
                    <a:pt x="300" y="383"/>
                    <a:pt x="297" y="381"/>
                  </a:cubicBezTo>
                  <a:cubicBezTo>
                    <a:pt x="281" y="365"/>
                    <a:pt x="281" y="365"/>
                    <a:pt x="281" y="365"/>
                  </a:cubicBezTo>
                  <a:cubicBezTo>
                    <a:pt x="272" y="371"/>
                    <a:pt x="262" y="376"/>
                    <a:pt x="250" y="378"/>
                  </a:cubicBezTo>
                  <a:cubicBezTo>
                    <a:pt x="250" y="418"/>
                    <a:pt x="250" y="418"/>
                    <a:pt x="250" y="418"/>
                  </a:cubicBezTo>
                  <a:cubicBezTo>
                    <a:pt x="250" y="425"/>
                    <a:pt x="244" y="431"/>
                    <a:pt x="237" y="431"/>
                  </a:cubicBezTo>
                  <a:cubicBezTo>
                    <a:pt x="230" y="431"/>
                    <a:pt x="224" y="425"/>
                    <a:pt x="224" y="418"/>
                  </a:cubicBezTo>
                  <a:cubicBezTo>
                    <a:pt x="224" y="378"/>
                    <a:pt x="224" y="378"/>
                    <a:pt x="224" y="378"/>
                  </a:cubicBezTo>
                  <a:cubicBezTo>
                    <a:pt x="213" y="376"/>
                    <a:pt x="202" y="371"/>
                    <a:pt x="193" y="365"/>
                  </a:cubicBezTo>
                  <a:cubicBezTo>
                    <a:pt x="177" y="380"/>
                    <a:pt x="177" y="380"/>
                    <a:pt x="177" y="380"/>
                  </a:cubicBezTo>
                  <a:cubicBezTo>
                    <a:pt x="174" y="383"/>
                    <a:pt x="171" y="384"/>
                    <a:pt x="168" y="384"/>
                  </a:cubicBezTo>
                  <a:cubicBezTo>
                    <a:pt x="164" y="384"/>
                    <a:pt x="161" y="383"/>
                    <a:pt x="159" y="380"/>
                  </a:cubicBezTo>
                  <a:cubicBezTo>
                    <a:pt x="153" y="375"/>
                    <a:pt x="153" y="367"/>
                    <a:pt x="159" y="362"/>
                  </a:cubicBezTo>
                  <a:cubicBezTo>
                    <a:pt x="174" y="346"/>
                    <a:pt x="174" y="346"/>
                    <a:pt x="174" y="346"/>
                  </a:cubicBezTo>
                  <a:cubicBezTo>
                    <a:pt x="168" y="337"/>
                    <a:pt x="164" y="327"/>
                    <a:pt x="162" y="315"/>
                  </a:cubicBezTo>
                  <a:cubicBezTo>
                    <a:pt x="122" y="315"/>
                    <a:pt x="122" y="315"/>
                    <a:pt x="122" y="315"/>
                  </a:cubicBezTo>
                  <a:cubicBezTo>
                    <a:pt x="115" y="315"/>
                    <a:pt x="109" y="310"/>
                    <a:pt x="109" y="302"/>
                  </a:cubicBezTo>
                  <a:cubicBezTo>
                    <a:pt x="109" y="295"/>
                    <a:pt x="115" y="289"/>
                    <a:pt x="122" y="289"/>
                  </a:cubicBezTo>
                  <a:cubicBezTo>
                    <a:pt x="162" y="289"/>
                    <a:pt x="162" y="289"/>
                    <a:pt x="162" y="289"/>
                  </a:cubicBezTo>
                  <a:cubicBezTo>
                    <a:pt x="164" y="278"/>
                    <a:pt x="168" y="267"/>
                    <a:pt x="175" y="258"/>
                  </a:cubicBezTo>
                  <a:cubicBezTo>
                    <a:pt x="159" y="242"/>
                    <a:pt x="159" y="242"/>
                    <a:pt x="159" y="242"/>
                  </a:cubicBezTo>
                  <a:cubicBezTo>
                    <a:pt x="153" y="237"/>
                    <a:pt x="153" y="229"/>
                    <a:pt x="159" y="224"/>
                  </a:cubicBezTo>
                  <a:cubicBezTo>
                    <a:pt x="164" y="218"/>
                    <a:pt x="172" y="218"/>
                    <a:pt x="177" y="224"/>
                  </a:cubicBezTo>
                  <a:cubicBezTo>
                    <a:pt x="193" y="240"/>
                    <a:pt x="193" y="240"/>
                    <a:pt x="193" y="240"/>
                  </a:cubicBezTo>
                  <a:cubicBezTo>
                    <a:pt x="202" y="233"/>
                    <a:pt x="213" y="229"/>
                    <a:pt x="224" y="227"/>
                  </a:cubicBezTo>
                  <a:cubicBezTo>
                    <a:pt x="224" y="187"/>
                    <a:pt x="224" y="187"/>
                    <a:pt x="224" y="187"/>
                  </a:cubicBezTo>
                  <a:cubicBezTo>
                    <a:pt x="224" y="180"/>
                    <a:pt x="230" y="174"/>
                    <a:pt x="237" y="174"/>
                  </a:cubicBezTo>
                  <a:cubicBezTo>
                    <a:pt x="244" y="174"/>
                    <a:pt x="250" y="180"/>
                    <a:pt x="250" y="187"/>
                  </a:cubicBezTo>
                  <a:cubicBezTo>
                    <a:pt x="250" y="227"/>
                    <a:pt x="250" y="227"/>
                    <a:pt x="250" y="227"/>
                  </a:cubicBezTo>
                  <a:cubicBezTo>
                    <a:pt x="262" y="229"/>
                    <a:pt x="272" y="234"/>
                    <a:pt x="281" y="240"/>
                  </a:cubicBezTo>
                  <a:cubicBezTo>
                    <a:pt x="297" y="224"/>
                    <a:pt x="297" y="224"/>
                    <a:pt x="297" y="224"/>
                  </a:cubicBezTo>
                  <a:cubicBezTo>
                    <a:pt x="302" y="219"/>
                    <a:pt x="310" y="219"/>
                    <a:pt x="315" y="224"/>
                  </a:cubicBezTo>
                  <a:cubicBezTo>
                    <a:pt x="320" y="229"/>
                    <a:pt x="320" y="237"/>
                    <a:pt x="315" y="242"/>
                  </a:cubicBezTo>
                  <a:cubicBezTo>
                    <a:pt x="300" y="258"/>
                    <a:pt x="300" y="258"/>
                    <a:pt x="300" y="258"/>
                  </a:cubicBezTo>
                  <a:cubicBezTo>
                    <a:pt x="306" y="267"/>
                    <a:pt x="311" y="278"/>
                    <a:pt x="313" y="289"/>
                  </a:cubicBezTo>
                  <a:cubicBezTo>
                    <a:pt x="352" y="289"/>
                    <a:pt x="352" y="289"/>
                    <a:pt x="352" y="289"/>
                  </a:cubicBezTo>
                  <a:cubicBezTo>
                    <a:pt x="360" y="289"/>
                    <a:pt x="365" y="295"/>
                    <a:pt x="365" y="302"/>
                  </a:cubicBezTo>
                  <a:close/>
                  <a:moveTo>
                    <a:pt x="605" y="76"/>
                  </a:moveTo>
                  <a:cubicBezTo>
                    <a:pt x="605" y="34"/>
                    <a:pt x="570" y="0"/>
                    <a:pt x="529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34" y="0"/>
                    <a:pt x="0" y="34"/>
                    <a:pt x="0" y="76"/>
                  </a:cubicBezTo>
                  <a:cubicBezTo>
                    <a:pt x="0" y="529"/>
                    <a:pt x="0" y="529"/>
                    <a:pt x="0" y="529"/>
                  </a:cubicBezTo>
                  <a:cubicBezTo>
                    <a:pt x="0" y="571"/>
                    <a:pt x="34" y="605"/>
                    <a:pt x="75" y="605"/>
                  </a:cubicBezTo>
                  <a:cubicBezTo>
                    <a:pt x="529" y="605"/>
                    <a:pt x="529" y="605"/>
                    <a:pt x="529" y="605"/>
                  </a:cubicBezTo>
                  <a:cubicBezTo>
                    <a:pt x="571" y="605"/>
                    <a:pt x="605" y="571"/>
                    <a:pt x="605" y="529"/>
                  </a:cubicBezTo>
                  <a:lnTo>
                    <a:pt x="605" y="76"/>
                  </a:lnTo>
                  <a:close/>
                  <a:moveTo>
                    <a:pt x="237" y="486"/>
                  </a:moveTo>
                  <a:cubicBezTo>
                    <a:pt x="136" y="486"/>
                    <a:pt x="54" y="404"/>
                    <a:pt x="54" y="302"/>
                  </a:cubicBezTo>
                  <a:cubicBezTo>
                    <a:pt x="54" y="201"/>
                    <a:pt x="136" y="119"/>
                    <a:pt x="237" y="119"/>
                  </a:cubicBezTo>
                  <a:cubicBezTo>
                    <a:pt x="339" y="119"/>
                    <a:pt x="421" y="201"/>
                    <a:pt x="421" y="302"/>
                  </a:cubicBezTo>
                  <a:cubicBezTo>
                    <a:pt x="421" y="404"/>
                    <a:pt x="339" y="486"/>
                    <a:pt x="237" y="486"/>
                  </a:cubicBezTo>
                  <a:close/>
                  <a:moveTo>
                    <a:pt x="529" y="272"/>
                  </a:moveTo>
                  <a:cubicBezTo>
                    <a:pt x="529" y="380"/>
                    <a:pt x="529" y="380"/>
                    <a:pt x="529" y="380"/>
                  </a:cubicBezTo>
                  <a:cubicBezTo>
                    <a:pt x="529" y="390"/>
                    <a:pt x="521" y="399"/>
                    <a:pt x="510" y="399"/>
                  </a:cubicBezTo>
                  <a:cubicBezTo>
                    <a:pt x="499" y="399"/>
                    <a:pt x="491" y="390"/>
                    <a:pt x="491" y="380"/>
                  </a:cubicBezTo>
                  <a:cubicBezTo>
                    <a:pt x="491" y="272"/>
                    <a:pt x="491" y="272"/>
                    <a:pt x="491" y="272"/>
                  </a:cubicBezTo>
                  <a:cubicBezTo>
                    <a:pt x="480" y="266"/>
                    <a:pt x="473" y="254"/>
                    <a:pt x="473" y="241"/>
                  </a:cubicBezTo>
                  <a:cubicBezTo>
                    <a:pt x="473" y="221"/>
                    <a:pt x="490" y="204"/>
                    <a:pt x="510" y="204"/>
                  </a:cubicBezTo>
                  <a:cubicBezTo>
                    <a:pt x="530" y="204"/>
                    <a:pt x="547" y="221"/>
                    <a:pt x="547" y="241"/>
                  </a:cubicBezTo>
                  <a:cubicBezTo>
                    <a:pt x="547" y="254"/>
                    <a:pt x="540" y="266"/>
                    <a:pt x="529" y="272"/>
                  </a:cubicBezTo>
                  <a:close/>
                </a:path>
              </a:pathLst>
            </a:custGeom>
            <a:solidFill>
              <a:srgbClr val="9126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sp>
        <p:nvSpPr>
          <p:cNvPr id="55" name="文本框 54"/>
          <p:cNvSpPr txBox="1"/>
          <p:nvPr/>
        </p:nvSpPr>
        <p:spPr>
          <a:xfrm>
            <a:off x="4824095" y="1020445"/>
            <a:ext cx="6181090" cy="15849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indent="0" algn="just" defTabSz="1219200">
              <a:lnSpc>
                <a:spcPct val="150000"/>
              </a:lnSpc>
              <a:spcBef>
                <a:spcPts val="130"/>
              </a:spcBef>
              <a:buClrTx/>
              <a:buSzTx/>
              <a:buFont typeface="Arial" panose="020B0604020202020204" pitchFamily="34" charset="0"/>
              <a:buNone/>
            </a:pPr>
            <a:r>
              <a:rPr sz="1600" kern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lt"/>
              </a:rPr>
              <a:t>一、找资料：根据儿歌的内容，找相关的资料图片。</a:t>
            </a:r>
            <a:endParaRPr sz="1600" kern="0" noProof="0" dirty="0">
              <a:ln>
                <a:noFill/>
              </a:ln>
              <a:solidFill>
                <a:srgbClr val="737572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+mn-lt"/>
            </a:endParaRPr>
          </a:p>
          <a:p>
            <a:pPr indent="0" algn="just" defTabSz="1219200">
              <a:lnSpc>
                <a:spcPct val="150000"/>
              </a:lnSpc>
              <a:spcBef>
                <a:spcPts val="130"/>
              </a:spcBef>
              <a:buClrTx/>
              <a:buSzTx/>
              <a:buFont typeface="Arial" panose="020B0604020202020204" pitchFamily="34" charset="0"/>
              <a:buNone/>
            </a:pPr>
            <a:r>
              <a:rPr sz="1600" kern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lt"/>
              </a:rPr>
              <a:t>要抓住这首儿歌的重点是小猫戴铃铛，所以我们可以把小猫作为我们插图的主体。根据这一主题，选择这一幅作为我们这首儿歌插图的参考对象</a:t>
            </a:r>
            <a:r>
              <a:rPr lang="zh-CN" sz="1600" kern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lt"/>
              </a:rPr>
              <a:t>。</a:t>
            </a:r>
            <a:endParaRPr lang="zh-CN" sz="1600" kern="0" noProof="0" dirty="0">
              <a:ln>
                <a:noFill/>
              </a:ln>
              <a:solidFill>
                <a:srgbClr val="737572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+mn-lt"/>
            </a:endParaRPr>
          </a:p>
        </p:txBody>
      </p:sp>
      <p:pic>
        <p:nvPicPr>
          <p:cNvPr id="2" name="图片 1" descr="7-8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894705" y="2973070"/>
            <a:ext cx="3560445" cy="350837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63878" y="352148"/>
            <a:ext cx="1367516" cy="420370"/>
            <a:chOff x="568442" y="319364"/>
            <a:chExt cx="1367517" cy="420371"/>
          </a:xfrm>
        </p:grpSpPr>
        <p:sp>
          <p:nvSpPr>
            <p:cNvPr id="4" name="文本框 23"/>
            <p:cNvSpPr txBox="1"/>
            <p:nvPr/>
          </p:nvSpPr>
          <p:spPr>
            <a:xfrm>
              <a:off x="665958" y="319364"/>
              <a:ext cx="1270001" cy="4203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2135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</a:rPr>
                <a:t>教学过程</a:t>
              </a:r>
              <a:endParaRPr lang="zh-CN" altLang="en-US" sz="2135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" name="等腰三角形 4"/>
            <p:cNvSpPr/>
            <p:nvPr/>
          </p:nvSpPr>
          <p:spPr>
            <a:xfrm rot="16200000" flipH="1" flipV="1">
              <a:off x="492508" y="454911"/>
              <a:ext cx="304323" cy="152455"/>
            </a:xfrm>
            <a:prstGeom prst="triangle">
              <a:avLst/>
            </a:prstGeom>
            <a:solidFill>
              <a:schemeClr val="bg1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2400">
                <a:solidFill>
                  <a:srgbClr val="080808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0" y="2515809"/>
            <a:ext cx="4544167" cy="4342191"/>
            <a:chOff x="5476875" y="798513"/>
            <a:chExt cx="6572250" cy="6059488"/>
          </a:xfrm>
        </p:grpSpPr>
        <p:sp>
          <p:nvSpPr>
            <p:cNvPr id="11" name="Rectangle 8"/>
            <p:cNvSpPr>
              <a:spLocks noChangeArrowheads="1"/>
            </p:cNvSpPr>
            <p:nvPr/>
          </p:nvSpPr>
          <p:spPr bwMode="auto">
            <a:xfrm>
              <a:off x="7062788" y="3589338"/>
              <a:ext cx="500063" cy="2193925"/>
            </a:xfrm>
            <a:prstGeom prst="rect">
              <a:avLst/>
            </a:prstGeom>
            <a:solidFill>
              <a:srgbClr val="FDB8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2" name="Rectangle 9"/>
            <p:cNvSpPr>
              <a:spLocks noChangeArrowheads="1"/>
            </p:cNvSpPr>
            <p:nvPr/>
          </p:nvSpPr>
          <p:spPr bwMode="auto">
            <a:xfrm>
              <a:off x="7313613" y="3589338"/>
              <a:ext cx="249238" cy="2193925"/>
            </a:xfrm>
            <a:prstGeom prst="rect">
              <a:avLst/>
            </a:prstGeom>
            <a:solidFill>
              <a:srgbClr val="E5A8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3" name="Rectangle 10"/>
            <p:cNvSpPr>
              <a:spLocks noChangeArrowheads="1"/>
            </p:cNvSpPr>
            <p:nvPr/>
          </p:nvSpPr>
          <p:spPr bwMode="auto">
            <a:xfrm>
              <a:off x="7786688" y="3040063"/>
              <a:ext cx="501650" cy="2743200"/>
            </a:xfrm>
            <a:prstGeom prst="rect">
              <a:avLst/>
            </a:prstGeom>
            <a:solidFill>
              <a:srgbClr val="00BF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4" name="Rectangle 11"/>
            <p:cNvSpPr>
              <a:spLocks noChangeArrowheads="1"/>
            </p:cNvSpPr>
            <p:nvPr/>
          </p:nvSpPr>
          <p:spPr bwMode="auto">
            <a:xfrm>
              <a:off x="8037513" y="3040063"/>
              <a:ext cx="250825" cy="2743200"/>
            </a:xfrm>
            <a:prstGeom prst="rect">
              <a:avLst/>
            </a:prstGeom>
            <a:solidFill>
              <a:srgbClr val="05AE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5" name="Freeform 12"/>
            <p:cNvSpPr/>
            <p:nvPr/>
          </p:nvSpPr>
          <p:spPr bwMode="auto">
            <a:xfrm>
              <a:off x="6927850" y="5783263"/>
              <a:ext cx="1360488" cy="1074738"/>
            </a:xfrm>
            <a:custGeom>
              <a:avLst/>
              <a:gdLst>
                <a:gd name="T0" fmla="*/ 857 w 857"/>
                <a:gd name="T1" fmla="*/ 0 h 677"/>
                <a:gd name="T2" fmla="*/ 541 w 857"/>
                <a:gd name="T3" fmla="*/ 0 h 677"/>
                <a:gd name="T4" fmla="*/ 0 w 857"/>
                <a:gd name="T5" fmla="*/ 677 h 677"/>
                <a:gd name="T6" fmla="*/ 563 w 857"/>
                <a:gd name="T7" fmla="*/ 677 h 677"/>
                <a:gd name="T8" fmla="*/ 857 w 857"/>
                <a:gd name="T9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7" h="677">
                  <a:moveTo>
                    <a:pt x="857" y="0"/>
                  </a:moveTo>
                  <a:lnTo>
                    <a:pt x="541" y="0"/>
                  </a:lnTo>
                  <a:lnTo>
                    <a:pt x="0" y="677"/>
                  </a:lnTo>
                  <a:lnTo>
                    <a:pt x="563" y="677"/>
                  </a:lnTo>
                  <a:lnTo>
                    <a:pt x="857" y="0"/>
                  </a:lnTo>
                  <a:close/>
                </a:path>
              </a:pathLst>
            </a:custGeom>
            <a:solidFill>
              <a:srgbClr val="05AE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6" name="Freeform 13"/>
            <p:cNvSpPr/>
            <p:nvPr/>
          </p:nvSpPr>
          <p:spPr bwMode="auto">
            <a:xfrm>
              <a:off x="7367588" y="5783263"/>
              <a:ext cx="920750" cy="1074738"/>
            </a:xfrm>
            <a:custGeom>
              <a:avLst/>
              <a:gdLst>
                <a:gd name="T0" fmla="*/ 580 w 580"/>
                <a:gd name="T1" fmla="*/ 0 h 677"/>
                <a:gd name="T2" fmla="*/ 422 w 580"/>
                <a:gd name="T3" fmla="*/ 0 h 677"/>
                <a:gd name="T4" fmla="*/ 0 w 580"/>
                <a:gd name="T5" fmla="*/ 677 h 677"/>
                <a:gd name="T6" fmla="*/ 286 w 580"/>
                <a:gd name="T7" fmla="*/ 677 h 677"/>
                <a:gd name="T8" fmla="*/ 580 w 580"/>
                <a:gd name="T9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0" h="677">
                  <a:moveTo>
                    <a:pt x="580" y="0"/>
                  </a:moveTo>
                  <a:lnTo>
                    <a:pt x="422" y="0"/>
                  </a:lnTo>
                  <a:lnTo>
                    <a:pt x="0" y="677"/>
                  </a:lnTo>
                  <a:lnTo>
                    <a:pt x="286" y="677"/>
                  </a:lnTo>
                  <a:lnTo>
                    <a:pt x="580" y="0"/>
                  </a:lnTo>
                  <a:close/>
                </a:path>
              </a:pathLst>
            </a:custGeom>
            <a:solidFill>
              <a:srgbClr val="03A0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7" name="Rectangle 14"/>
            <p:cNvSpPr>
              <a:spLocks noChangeArrowheads="1"/>
            </p:cNvSpPr>
            <p:nvPr/>
          </p:nvSpPr>
          <p:spPr bwMode="auto">
            <a:xfrm>
              <a:off x="8512175" y="3589338"/>
              <a:ext cx="501650" cy="2193925"/>
            </a:xfrm>
            <a:prstGeom prst="rect">
              <a:avLst/>
            </a:prstGeom>
            <a:solidFill>
              <a:srgbClr val="8DC6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9" name="Rectangle 15"/>
            <p:cNvSpPr>
              <a:spLocks noChangeArrowheads="1"/>
            </p:cNvSpPr>
            <p:nvPr/>
          </p:nvSpPr>
          <p:spPr bwMode="auto">
            <a:xfrm>
              <a:off x="8763000" y="3589338"/>
              <a:ext cx="250825" cy="2193925"/>
            </a:xfrm>
            <a:prstGeom prst="rect">
              <a:avLst/>
            </a:prstGeom>
            <a:solidFill>
              <a:srgbClr val="7FB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0" name="Freeform 16"/>
            <p:cNvSpPr/>
            <p:nvPr/>
          </p:nvSpPr>
          <p:spPr bwMode="auto">
            <a:xfrm>
              <a:off x="8345488" y="5783263"/>
              <a:ext cx="835025" cy="1074738"/>
            </a:xfrm>
            <a:custGeom>
              <a:avLst/>
              <a:gdLst>
                <a:gd name="T0" fmla="*/ 105 w 526"/>
                <a:gd name="T1" fmla="*/ 0 h 677"/>
                <a:gd name="T2" fmla="*/ 421 w 526"/>
                <a:gd name="T3" fmla="*/ 0 h 677"/>
                <a:gd name="T4" fmla="*/ 526 w 526"/>
                <a:gd name="T5" fmla="*/ 677 h 677"/>
                <a:gd name="T6" fmla="*/ 0 w 526"/>
                <a:gd name="T7" fmla="*/ 677 h 677"/>
                <a:gd name="T8" fmla="*/ 105 w 526"/>
                <a:gd name="T9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6" h="677">
                  <a:moveTo>
                    <a:pt x="105" y="0"/>
                  </a:moveTo>
                  <a:lnTo>
                    <a:pt x="421" y="0"/>
                  </a:lnTo>
                  <a:lnTo>
                    <a:pt x="526" y="677"/>
                  </a:lnTo>
                  <a:lnTo>
                    <a:pt x="0" y="677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7FB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3" name="Freeform 17"/>
            <p:cNvSpPr/>
            <p:nvPr/>
          </p:nvSpPr>
          <p:spPr bwMode="auto">
            <a:xfrm>
              <a:off x="8763000" y="5783263"/>
              <a:ext cx="417513" cy="1074738"/>
            </a:xfrm>
            <a:custGeom>
              <a:avLst/>
              <a:gdLst>
                <a:gd name="T0" fmla="*/ 158 w 263"/>
                <a:gd name="T1" fmla="*/ 0 h 677"/>
                <a:gd name="T2" fmla="*/ 0 w 263"/>
                <a:gd name="T3" fmla="*/ 0 h 677"/>
                <a:gd name="T4" fmla="*/ 0 w 263"/>
                <a:gd name="T5" fmla="*/ 677 h 677"/>
                <a:gd name="T6" fmla="*/ 263 w 263"/>
                <a:gd name="T7" fmla="*/ 677 h 677"/>
                <a:gd name="T8" fmla="*/ 158 w 263"/>
                <a:gd name="T9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3" h="677">
                  <a:moveTo>
                    <a:pt x="158" y="0"/>
                  </a:moveTo>
                  <a:lnTo>
                    <a:pt x="0" y="0"/>
                  </a:lnTo>
                  <a:lnTo>
                    <a:pt x="0" y="677"/>
                  </a:lnTo>
                  <a:lnTo>
                    <a:pt x="263" y="677"/>
                  </a:lnTo>
                  <a:lnTo>
                    <a:pt x="158" y="0"/>
                  </a:lnTo>
                  <a:close/>
                </a:path>
              </a:pathLst>
            </a:custGeom>
            <a:solidFill>
              <a:srgbClr val="73A5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5" name="Rectangle 18"/>
            <p:cNvSpPr>
              <a:spLocks noChangeArrowheads="1"/>
            </p:cNvSpPr>
            <p:nvPr/>
          </p:nvSpPr>
          <p:spPr bwMode="auto">
            <a:xfrm>
              <a:off x="9237663" y="2490788"/>
              <a:ext cx="501650" cy="3292475"/>
            </a:xfrm>
            <a:prstGeom prst="rect">
              <a:avLst/>
            </a:prstGeom>
            <a:solidFill>
              <a:srgbClr val="993E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6" name="Rectangle 19"/>
            <p:cNvSpPr>
              <a:spLocks noChangeArrowheads="1"/>
            </p:cNvSpPr>
            <p:nvPr/>
          </p:nvSpPr>
          <p:spPr bwMode="auto">
            <a:xfrm>
              <a:off x="9488488" y="2490788"/>
              <a:ext cx="250825" cy="3292475"/>
            </a:xfrm>
            <a:prstGeom prst="rect">
              <a:avLst/>
            </a:prstGeom>
            <a:solidFill>
              <a:srgbClr val="851E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7" name="Rectangle 20"/>
            <p:cNvSpPr>
              <a:spLocks noChangeArrowheads="1"/>
            </p:cNvSpPr>
            <p:nvPr/>
          </p:nvSpPr>
          <p:spPr bwMode="auto">
            <a:xfrm>
              <a:off x="9963150" y="1946275"/>
              <a:ext cx="500063" cy="3836988"/>
            </a:xfrm>
            <a:prstGeom prst="rect">
              <a:avLst/>
            </a:prstGeom>
            <a:solidFill>
              <a:srgbClr val="ED1B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8" name="Rectangle 21"/>
            <p:cNvSpPr>
              <a:spLocks noChangeArrowheads="1"/>
            </p:cNvSpPr>
            <p:nvPr/>
          </p:nvSpPr>
          <p:spPr bwMode="auto">
            <a:xfrm>
              <a:off x="10213975" y="1946275"/>
              <a:ext cx="249238" cy="3836988"/>
            </a:xfrm>
            <a:prstGeom prst="rect">
              <a:avLst/>
            </a:prstGeom>
            <a:solidFill>
              <a:srgbClr val="D718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9" name="Freeform 22"/>
            <p:cNvSpPr/>
            <p:nvPr/>
          </p:nvSpPr>
          <p:spPr bwMode="auto">
            <a:xfrm>
              <a:off x="5476875" y="5783263"/>
              <a:ext cx="2085975" cy="1074738"/>
            </a:xfrm>
            <a:custGeom>
              <a:avLst/>
              <a:gdLst>
                <a:gd name="T0" fmla="*/ 1314 w 1314"/>
                <a:gd name="T1" fmla="*/ 0 h 677"/>
                <a:gd name="T2" fmla="*/ 999 w 1314"/>
                <a:gd name="T3" fmla="*/ 0 h 677"/>
                <a:gd name="T4" fmla="*/ 0 w 1314"/>
                <a:gd name="T5" fmla="*/ 677 h 677"/>
                <a:gd name="T6" fmla="*/ 597 w 1314"/>
                <a:gd name="T7" fmla="*/ 677 h 677"/>
                <a:gd name="T8" fmla="*/ 1314 w 1314"/>
                <a:gd name="T9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4" h="677">
                  <a:moveTo>
                    <a:pt x="1314" y="0"/>
                  </a:moveTo>
                  <a:lnTo>
                    <a:pt x="999" y="0"/>
                  </a:lnTo>
                  <a:lnTo>
                    <a:pt x="0" y="677"/>
                  </a:lnTo>
                  <a:lnTo>
                    <a:pt x="597" y="677"/>
                  </a:lnTo>
                  <a:lnTo>
                    <a:pt x="1314" y="0"/>
                  </a:lnTo>
                  <a:close/>
                </a:path>
              </a:pathLst>
            </a:custGeom>
            <a:solidFill>
              <a:srgbClr val="E5A8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0" name="Freeform 23"/>
            <p:cNvSpPr/>
            <p:nvPr/>
          </p:nvSpPr>
          <p:spPr bwMode="auto">
            <a:xfrm>
              <a:off x="5934075" y="5783263"/>
              <a:ext cx="1628775" cy="1074738"/>
            </a:xfrm>
            <a:custGeom>
              <a:avLst/>
              <a:gdLst>
                <a:gd name="T0" fmla="*/ 1026 w 1026"/>
                <a:gd name="T1" fmla="*/ 0 h 677"/>
                <a:gd name="T2" fmla="*/ 869 w 1026"/>
                <a:gd name="T3" fmla="*/ 0 h 677"/>
                <a:gd name="T4" fmla="*/ 0 w 1026"/>
                <a:gd name="T5" fmla="*/ 677 h 677"/>
                <a:gd name="T6" fmla="*/ 310 w 1026"/>
                <a:gd name="T7" fmla="*/ 677 h 677"/>
                <a:gd name="T8" fmla="*/ 1026 w 1026"/>
                <a:gd name="T9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6" h="677">
                  <a:moveTo>
                    <a:pt x="1026" y="0"/>
                  </a:moveTo>
                  <a:lnTo>
                    <a:pt x="869" y="0"/>
                  </a:lnTo>
                  <a:lnTo>
                    <a:pt x="0" y="677"/>
                  </a:lnTo>
                  <a:lnTo>
                    <a:pt x="310" y="677"/>
                  </a:lnTo>
                  <a:lnTo>
                    <a:pt x="1026" y="0"/>
                  </a:lnTo>
                  <a:close/>
                </a:path>
              </a:pathLst>
            </a:custGeom>
            <a:solidFill>
              <a:srgbClr val="D099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1" name="Freeform 24"/>
            <p:cNvSpPr/>
            <p:nvPr/>
          </p:nvSpPr>
          <p:spPr bwMode="auto">
            <a:xfrm>
              <a:off x="9237663" y="5783263"/>
              <a:ext cx="1360488" cy="1074738"/>
            </a:xfrm>
            <a:custGeom>
              <a:avLst/>
              <a:gdLst>
                <a:gd name="T0" fmla="*/ 0 w 857"/>
                <a:gd name="T1" fmla="*/ 0 h 677"/>
                <a:gd name="T2" fmla="*/ 316 w 857"/>
                <a:gd name="T3" fmla="*/ 0 h 677"/>
                <a:gd name="T4" fmla="*/ 857 w 857"/>
                <a:gd name="T5" fmla="*/ 677 h 677"/>
                <a:gd name="T6" fmla="*/ 294 w 857"/>
                <a:gd name="T7" fmla="*/ 677 h 677"/>
                <a:gd name="T8" fmla="*/ 0 w 857"/>
                <a:gd name="T9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7" h="677">
                  <a:moveTo>
                    <a:pt x="0" y="0"/>
                  </a:moveTo>
                  <a:lnTo>
                    <a:pt x="316" y="0"/>
                  </a:lnTo>
                  <a:lnTo>
                    <a:pt x="857" y="677"/>
                  </a:lnTo>
                  <a:lnTo>
                    <a:pt x="294" y="6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51E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2" name="Freeform 25"/>
            <p:cNvSpPr/>
            <p:nvPr/>
          </p:nvSpPr>
          <p:spPr bwMode="auto">
            <a:xfrm>
              <a:off x="9488488" y="5783263"/>
              <a:ext cx="1109663" cy="1074738"/>
            </a:xfrm>
            <a:custGeom>
              <a:avLst/>
              <a:gdLst>
                <a:gd name="T0" fmla="*/ 158 w 699"/>
                <a:gd name="T1" fmla="*/ 0 h 677"/>
                <a:gd name="T2" fmla="*/ 0 w 699"/>
                <a:gd name="T3" fmla="*/ 0 h 677"/>
                <a:gd name="T4" fmla="*/ 415 w 699"/>
                <a:gd name="T5" fmla="*/ 677 h 677"/>
                <a:gd name="T6" fmla="*/ 699 w 699"/>
                <a:gd name="T7" fmla="*/ 677 h 677"/>
                <a:gd name="T8" fmla="*/ 158 w 699"/>
                <a:gd name="T9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9" h="677">
                  <a:moveTo>
                    <a:pt x="158" y="0"/>
                  </a:moveTo>
                  <a:lnTo>
                    <a:pt x="0" y="0"/>
                  </a:lnTo>
                  <a:lnTo>
                    <a:pt x="415" y="677"/>
                  </a:lnTo>
                  <a:lnTo>
                    <a:pt x="699" y="677"/>
                  </a:lnTo>
                  <a:lnTo>
                    <a:pt x="158" y="0"/>
                  </a:lnTo>
                  <a:close/>
                </a:path>
              </a:pathLst>
            </a:custGeom>
            <a:solidFill>
              <a:srgbClr val="6E0D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3" name="Freeform 26"/>
            <p:cNvSpPr/>
            <p:nvPr/>
          </p:nvSpPr>
          <p:spPr bwMode="auto">
            <a:xfrm>
              <a:off x="9963150" y="5783263"/>
              <a:ext cx="2085975" cy="1074738"/>
            </a:xfrm>
            <a:custGeom>
              <a:avLst/>
              <a:gdLst>
                <a:gd name="T0" fmla="*/ 0 w 1314"/>
                <a:gd name="T1" fmla="*/ 0 h 677"/>
                <a:gd name="T2" fmla="*/ 315 w 1314"/>
                <a:gd name="T3" fmla="*/ 0 h 677"/>
                <a:gd name="T4" fmla="*/ 1314 w 1314"/>
                <a:gd name="T5" fmla="*/ 677 h 677"/>
                <a:gd name="T6" fmla="*/ 717 w 1314"/>
                <a:gd name="T7" fmla="*/ 677 h 677"/>
                <a:gd name="T8" fmla="*/ 0 w 1314"/>
                <a:gd name="T9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4" h="677">
                  <a:moveTo>
                    <a:pt x="0" y="0"/>
                  </a:moveTo>
                  <a:lnTo>
                    <a:pt x="315" y="0"/>
                  </a:lnTo>
                  <a:lnTo>
                    <a:pt x="1314" y="677"/>
                  </a:lnTo>
                  <a:lnTo>
                    <a:pt x="717" y="6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718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4" name="Freeform 27"/>
            <p:cNvSpPr/>
            <p:nvPr/>
          </p:nvSpPr>
          <p:spPr bwMode="auto">
            <a:xfrm>
              <a:off x="10213975" y="5783263"/>
              <a:ext cx="1835150" cy="1074738"/>
            </a:xfrm>
            <a:custGeom>
              <a:avLst/>
              <a:gdLst>
                <a:gd name="T0" fmla="*/ 157 w 1156"/>
                <a:gd name="T1" fmla="*/ 0 h 677"/>
                <a:gd name="T2" fmla="*/ 0 w 1156"/>
                <a:gd name="T3" fmla="*/ 0 h 677"/>
                <a:gd name="T4" fmla="*/ 870 w 1156"/>
                <a:gd name="T5" fmla="*/ 677 h 677"/>
                <a:gd name="T6" fmla="*/ 1156 w 1156"/>
                <a:gd name="T7" fmla="*/ 677 h 677"/>
                <a:gd name="T8" fmla="*/ 157 w 1156"/>
                <a:gd name="T9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6" h="677">
                  <a:moveTo>
                    <a:pt x="157" y="0"/>
                  </a:moveTo>
                  <a:lnTo>
                    <a:pt x="0" y="0"/>
                  </a:lnTo>
                  <a:lnTo>
                    <a:pt x="870" y="677"/>
                  </a:lnTo>
                  <a:lnTo>
                    <a:pt x="1156" y="677"/>
                  </a:lnTo>
                  <a:lnTo>
                    <a:pt x="157" y="0"/>
                  </a:lnTo>
                  <a:close/>
                </a:path>
              </a:pathLst>
            </a:custGeom>
            <a:solidFill>
              <a:srgbClr val="C414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5" name="Oval 28"/>
            <p:cNvSpPr>
              <a:spLocks noChangeArrowheads="1"/>
            </p:cNvSpPr>
            <p:nvPr/>
          </p:nvSpPr>
          <p:spPr bwMode="auto">
            <a:xfrm>
              <a:off x="9853613" y="868363"/>
              <a:ext cx="719138" cy="717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6" name="Freeform 29"/>
            <p:cNvSpPr>
              <a:spLocks noEditPoints="1"/>
            </p:cNvSpPr>
            <p:nvPr/>
          </p:nvSpPr>
          <p:spPr bwMode="auto">
            <a:xfrm>
              <a:off x="9785350" y="798513"/>
              <a:ext cx="857250" cy="1019175"/>
            </a:xfrm>
            <a:custGeom>
              <a:avLst/>
              <a:gdLst>
                <a:gd name="T0" fmla="*/ 418 w 1200"/>
                <a:gd name="T1" fmla="*/ 1172 h 1426"/>
                <a:gd name="T2" fmla="*/ 0 w 1200"/>
                <a:gd name="T3" fmla="*/ 600 h 1426"/>
                <a:gd name="T4" fmla="*/ 600 w 1200"/>
                <a:gd name="T5" fmla="*/ 0 h 1426"/>
                <a:gd name="T6" fmla="*/ 1200 w 1200"/>
                <a:gd name="T7" fmla="*/ 600 h 1426"/>
                <a:gd name="T8" fmla="*/ 782 w 1200"/>
                <a:gd name="T9" fmla="*/ 1172 h 1426"/>
                <a:gd name="T10" fmla="*/ 600 w 1200"/>
                <a:gd name="T11" fmla="*/ 1426 h 1426"/>
                <a:gd name="T12" fmla="*/ 418 w 1200"/>
                <a:gd name="T13" fmla="*/ 1172 h 1426"/>
                <a:gd name="T14" fmla="*/ 1050 w 1200"/>
                <a:gd name="T15" fmla="*/ 600 h 1426"/>
                <a:gd name="T16" fmla="*/ 600 w 1200"/>
                <a:gd name="T17" fmla="*/ 150 h 1426"/>
                <a:gd name="T18" fmla="*/ 150 w 1200"/>
                <a:gd name="T19" fmla="*/ 600 h 1426"/>
                <a:gd name="T20" fmla="*/ 600 w 1200"/>
                <a:gd name="T21" fmla="*/ 1050 h 1426"/>
                <a:gd name="T22" fmla="*/ 1050 w 1200"/>
                <a:gd name="T23" fmla="*/ 600 h 1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00" h="1426">
                  <a:moveTo>
                    <a:pt x="418" y="1172"/>
                  </a:moveTo>
                  <a:cubicBezTo>
                    <a:pt x="176" y="1095"/>
                    <a:pt x="0" y="868"/>
                    <a:pt x="0" y="600"/>
                  </a:cubicBezTo>
                  <a:cubicBezTo>
                    <a:pt x="0" y="269"/>
                    <a:pt x="269" y="0"/>
                    <a:pt x="600" y="0"/>
                  </a:cubicBezTo>
                  <a:cubicBezTo>
                    <a:pt x="932" y="0"/>
                    <a:pt x="1200" y="269"/>
                    <a:pt x="1200" y="600"/>
                  </a:cubicBezTo>
                  <a:cubicBezTo>
                    <a:pt x="1200" y="868"/>
                    <a:pt x="1025" y="1095"/>
                    <a:pt x="782" y="1172"/>
                  </a:cubicBezTo>
                  <a:cubicBezTo>
                    <a:pt x="600" y="1426"/>
                    <a:pt x="600" y="1426"/>
                    <a:pt x="600" y="1426"/>
                  </a:cubicBezTo>
                  <a:lnTo>
                    <a:pt x="418" y="1172"/>
                  </a:lnTo>
                  <a:close/>
                  <a:moveTo>
                    <a:pt x="1050" y="600"/>
                  </a:moveTo>
                  <a:cubicBezTo>
                    <a:pt x="1050" y="351"/>
                    <a:pt x="849" y="150"/>
                    <a:pt x="600" y="150"/>
                  </a:cubicBezTo>
                  <a:cubicBezTo>
                    <a:pt x="352" y="150"/>
                    <a:pt x="150" y="351"/>
                    <a:pt x="150" y="600"/>
                  </a:cubicBezTo>
                  <a:cubicBezTo>
                    <a:pt x="150" y="849"/>
                    <a:pt x="352" y="1050"/>
                    <a:pt x="600" y="1050"/>
                  </a:cubicBezTo>
                  <a:cubicBezTo>
                    <a:pt x="849" y="1050"/>
                    <a:pt x="1050" y="849"/>
                    <a:pt x="1050" y="600"/>
                  </a:cubicBezTo>
                  <a:close/>
                </a:path>
              </a:pathLst>
            </a:custGeom>
            <a:solidFill>
              <a:srgbClr val="ED1B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7" name="Freeform 30"/>
            <p:cNvSpPr/>
            <p:nvPr/>
          </p:nvSpPr>
          <p:spPr bwMode="auto">
            <a:xfrm>
              <a:off x="10213975" y="798513"/>
              <a:ext cx="428625" cy="1019175"/>
            </a:xfrm>
            <a:custGeom>
              <a:avLst/>
              <a:gdLst>
                <a:gd name="T0" fmla="*/ 0 w 600"/>
                <a:gd name="T1" fmla="*/ 150 h 1426"/>
                <a:gd name="T2" fmla="*/ 450 w 600"/>
                <a:gd name="T3" fmla="*/ 600 h 1426"/>
                <a:gd name="T4" fmla="*/ 0 w 600"/>
                <a:gd name="T5" fmla="*/ 1050 h 1426"/>
                <a:gd name="T6" fmla="*/ 0 w 600"/>
                <a:gd name="T7" fmla="*/ 1050 h 1426"/>
                <a:gd name="T8" fmla="*/ 0 w 600"/>
                <a:gd name="T9" fmla="*/ 1426 h 1426"/>
                <a:gd name="T10" fmla="*/ 182 w 600"/>
                <a:gd name="T11" fmla="*/ 1172 h 1426"/>
                <a:gd name="T12" fmla="*/ 600 w 600"/>
                <a:gd name="T13" fmla="*/ 600 h 1426"/>
                <a:gd name="T14" fmla="*/ 0 w 600"/>
                <a:gd name="T15" fmla="*/ 0 h 1426"/>
                <a:gd name="T16" fmla="*/ 0 w 600"/>
                <a:gd name="T17" fmla="*/ 0 h 1426"/>
                <a:gd name="T18" fmla="*/ 0 w 600"/>
                <a:gd name="T19" fmla="*/ 150 h 1426"/>
                <a:gd name="T20" fmla="*/ 0 w 600"/>
                <a:gd name="T21" fmla="*/ 150 h 1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0" h="1426">
                  <a:moveTo>
                    <a:pt x="0" y="150"/>
                  </a:moveTo>
                  <a:cubicBezTo>
                    <a:pt x="249" y="150"/>
                    <a:pt x="450" y="351"/>
                    <a:pt x="450" y="600"/>
                  </a:cubicBezTo>
                  <a:cubicBezTo>
                    <a:pt x="450" y="849"/>
                    <a:pt x="249" y="1050"/>
                    <a:pt x="0" y="1050"/>
                  </a:cubicBezTo>
                  <a:cubicBezTo>
                    <a:pt x="0" y="1050"/>
                    <a:pt x="0" y="1050"/>
                    <a:pt x="0" y="1050"/>
                  </a:cubicBezTo>
                  <a:cubicBezTo>
                    <a:pt x="0" y="1426"/>
                    <a:pt x="0" y="1426"/>
                    <a:pt x="0" y="1426"/>
                  </a:cubicBezTo>
                  <a:cubicBezTo>
                    <a:pt x="182" y="1172"/>
                    <a:pt x="182" y="1172"/>
                    <a:pt x="182" y="1172"/>
                  </a:cubicBezTo>
                  <a:cubicBezTo>
                    <a:pt x="425" y="1095"/>
                    <a:pt x="600" y="868"/>
                    <a:pt x="600" y="600"/>
                  </a:cubicBezTo>
                  <a:cubicBezTo>
                    <a:pt x="600" y="269"/>
                    <a:pt x="332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0" y="150"/>
                    <a:pt x="0" y="150"/>
                  </a:cubicBezTo>
                  <a:close/>
                </a:path>
              </a:pathLst>
            </a:custGeom>
            <a:solidFill>
              <a:srgbClr val="D718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8" name="Freeform 31"/>
            <p:cNvSpPr>
              <a:spLocks noEditPoints="1"/>
            </p:cNvSpPr>
            <p:nvPr/>
          </p:nvSpPr>
          <p:spPr bwMode="auto">
            <a:xfrm>
              <a:off x="9948863" y="1009650"/>
              <a:ext cx="528638" cy="427038"/>
            </a:xfrm>
            <a:custGeom>
              <a:avLst/>
              <a:gdLst>
                <a:gd name="T0" fmla="*/ 718 w 742"/>
                <a:gd name="T1" fmla="*/ 247 h 598"/>
                <a:gd name="T2" fmla="*/ 672 w 742"/>
                <a:gd name="T3" fmla="*/ 247 h 598"/>
                <a:gd name="T4" fmla="*/ 606 w 742"/>
                <a:gd name="T5" fmla="*/ 135 h 598"/>
                <a:gd name="T6" fmla="*/ 628 w 742"/>
                <a:gd name="T7" fmla="*/ 14 h 598"/>
                <a:gd name="T8" fmla="*/ 488 w 742"/>
                <a:gd name="T9" fmla="*/ 73 h 598"/>
                <a:gd name="T10" fmla="*/ 392 w 742"/>
                <a:gd name="T11" fmla="*/ 61 h 598"/>
                <a:gd name="T12" fmla="*/ 129 w 742"/>
                <a:gd name="T13" fmla="*/ 198 h 598"/>
                <a:gd name="T14" fmla="*/ 79 w 742"/>
                <a:gd name="T15" fmla="*/ 198 h 598"/>
                <a:gd name="T16" fmla="*/ 48 w 742"/>
                <a:gd name="T17" fmla="*/ 185 h 598"/>
                <a:gd name="T18" fmla="*/ 35 w 742"/>
                <a:gd name="T19" fmla="*/ 154 h 598"/>
                <a:gd name="T20" fmla="*/ 79 w 742"/>
                <a:gd name="T21" fmla="*/ 110 h 598"/>
                <a:gd name="T22" fmla="*/ 110 w 742"/>
                <a:gd name="T23" fmla="*/ 123 h 598"/>
                <a:gd name="T24" fmla="*/ 135 w 742"/>
                <a:gd name="T25" fmla="*/ 123 h 598"/>
                <a:gd name="T26" fmla="*/ 135 w 742"/>
                <a:gd name="T27" fmla="*/ 98 h 598"/>
                <a:gd name="T28" fmla="*/ 79 w 742"/>
                <a:gd name="T29" fmla="*/ 75 h 598"/>
                <a:gd name="T30" fmla="*/ 0 w 742"/>
                <a:gd name="T31" fmla="*/ 154 h 598"/>
                <a:gd name="T32" fmla="*/ 23 w 742"/>
                <a:gd name="T33" fmla="*/ 210 h 598"/>
                <a:gd name="T34" fmla="*/ 79 w 742"/>
                <a:gd name="T35" fmla="*/ 233 h 598"/>
                <a:gd name="T36" fmla="*/ 115 w 742"/>
                <a:gd name="T37" fmla="*/ 233 h 598"/>
                <a:gd name="T38" fmla="*/ 106 w 742"/>
                <a:gd name="T39" fmla="*/ 297 h 598"/>
                <a:gd name="T40" fmla="*/ 164 w 742"/>
                <a:gd name="T41" fmla="*/ 446 h 598"/>
                <a:gd name="T42" fmla="*/ 139 w 742"/>
                <a:gd name="T43" fmla="*/ 581 h 598"/>
                <a:gd name="T44" fmla="*/ 153 w 742"/>
                <a:gd name="T45" fmla="*/ 598 h 598"/>
                <a:gd name="T46" fmla="*/ 254 w 742"/>
                <a:gd name="T47" fmla="*/ 598 h 598"/>
                <a:gd name="T48" fmla="*/ 273 w 742"/>
                <a:gd name="T49" fmla="*/ 581 h 598"/>
                <a:gd name="T50" fmla="*/ 278 w 742"/>
                <a:gd name="T51" fmla="*/ 515 h 598"/>
                <a:gd name="T52" fmla="*/ 392 w 742"/>
                <a:gd name="T53" fmla="*/ 532 h 598"/>
                <a:gd name="T54" fmla="*/ 479 w 742"/>
                <a:gd name="T55" fmla="*/ 523 h 598"/>
                <a:gd name="T56" fmla="*/ 483 w 742"/>
                <a:gd name="T57" fmla="*/ 581 h 598"/>
                <a:gd name="T58" fmla="*/ 502 w 742"/>
                <a:gd name="T59" fmla="*/ 598 h 598"/>
                <a:gd name="T60" fmla="*/ 603 w 742"/>
                <a:gd name="T61" fmla="*/ 598 h 598"/>
                <a:gd name="T62" fmla="*/ 617 w 742"/>
                <a:gd name="T63" fmla="*/ 581 h 598"/>
                <a:gd name="T64" fmla="*/ 596 w 742"/>
                <a:gd name="T65" fmla="*/ 468 h 598"/>
                <a:gd name="T66" fmla="*/ 654 w 742"/>
                <a:gd name="T67" fmla="*/ 396 h 598"/>
                <a:gd name="T68" fmla="*/ 718 w 742"/>
                <a:gd name="T69" fmla="*/ 396 h 598"/>
                <a:gd name="T70" fmla="*/ 742 w 742"/>
                <a:gd name="T71" fmla="*/ 371 h 598"/>
                <a:gd name="T72" fmla="*/ 742 w 742"/>
                <a:gd name="T73" fmla="*/ 272 h 598"/>
                <a:gd name="T74" fmla="*/ 718 w 742"/>
                <a:gd name="T75" fmla="*/ 247 h 598"/>
                <a:gd name="T76" fmla="*/ 493 w 742"/>
                <a:gd name="T77" fmla="*/ 140 h 598"/>
                <a:gd name="T78" fmla="*/ 471 w 742"/>
                <a:gd name="T79" fmla="*/ 152 h 598"/>
                <a:gd name="T80" fmla="*/ 392 w 742"/>
                <a:gd name="T81" fmla="*/ 141 h 598"/>
                <a:gd name="T82" fmla="*/ 298 w 742"/>
                <a:gd name="T83" fmla="*/ 156 h 598"/>
                <a:gd name="T84" fmla="*/ 292 w 742"/>
                <a:gd name="T85" fmla="*/ 157 h 598"/>
                <a:gd name="T86" fmla="*/ 276 w 742"/>
                <a:gd name="T87" fmla="*/ 146 h 598"/>
                <a:gd name="T88" fmla="*/ 286 w 742"/>
                <a:gd name="T89" fmla="*/ 124 h 598"/>
                <a:gd name="T90" fmla="*/ 392 w 742"/>
                <a:gd name="T91" fmla="*/ 107 h 598"/>
                <a:gd name="T92" fmla="*/ 481 w 742"/>
                <a:gd name="T93" fmla="*/ 118 h 598"/>
                <a:gd name="T94" fmla="*/ 493 w 742"/>
                <a:gd name="T95" fmla="*/ 140 h 598"/>
                <a:gd name="T96" fmla="*/ 574 w 742"/>
                <a:gd name="T97" fmla="*/ 271 h 598"/>
                <a:gd name="T98" fmla="*/ 538 w 742"/>
                <a:gd name="T99" fmla="*/ 235 h 598"/>
                <a:gd name="T100" fmla="*/ 574 w 742"/>
                <a:gd name="T101" fmla="*/ 198 h 598"/>
                <a:gd name="T102" fmla="*/ 611 w 742"/>
                <a:gd name="T103" fmla="*/ 235 h 598"/>
                <a:gd name="T104" fmla="*/ 574 w 742"/>
                <a:gd name="T105" fmla="*/ 271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42" h="598">
                  <a:moveTo>
                    <a:pt x="718" y="247"/>
                  </a:moveTo>
                  <a:cubicBezTo>
                    <a:pt x="672" y="247"/>
                    <a:pt x="672" y="247"/>
                    <a:pt x="672" y="247"/>
                  </a:cubicBezTo>
                  <a:cubicBezTo>
                    <a:pt x="662" y="204"/>
                    <a:pt x="640" y="166"/>
                    <a:pt x="606" y="135"/>
                  </a:cubicBezTo>
                  <a:cubicBezTo>
                    <a:pt x="623" y="91"/>
                    <a:pt x="646" y="20"/>
                    <a:pt x="628" y="14"/>
                  </a:cubicBezTo>
                  <a:cubicBezTo>
                    <a:pt x="577" y="0"/>
                    <a:pt x="518" y="46"/>
                    <a:pt x="488" y="73"/>
                  </a:cubicBezTo>
                  <a:cubicBezTo>
                    <a:pt x="459" y="66"/>
                    <a:pt x="427" y="61"/>
                    <a:pt x="392" y="61"/>
                  </a:cubicBezTo>
                  <a:cubicBezTo>
                    <a:pt x="263" y="61"/>
                    <a:pt x="170" y="117"/>
                    <a:pt x="129" y="198"/>
                  </a:cubicBezTo>
                  <a:cubicBezTo>
                    <a:pt x="79" y="198"/>
                    <a:pt x="79" y="198"/>
                    <a:pt x="79" y="198"/>
                  </a:cubicBezTo>
                  <a:cubicBezTo>
                    <a:pt x="67" y="198"/>
                    <a:pt x="56" y="193"/>
                    <a:pt x="48" y="185"/>
                  </a:cubicBezTo>
                  <a:cubicBezTo>
                    <a:pt x="39" y="177"/>
                    <a:pt x="35" y="166"/>
                    <a:pt x="35" y="154"/>
                  </a:cubicBezTo>
                  <a:cubicBezTo>
                    <a:pt x="35" y="130"/>
                    <a:pt x="55" y="110"/>
                    <a:pt x="79" y="110"/>
                  </a:cubicBezTo>
                  <a:cubicBezTo>
                    <a:pt x="91" y="110"/>
                    <a:pt x="102" y="114"/>
                    <a:pt x="110" y="123"/>
                  </a:cubicBezTo>
                  <a:cubicBezTo>
                    <a:pt x="117" y="130"/>
                    <a:pt x="128" y="130"/>
                    <a:pt x="135" y="123"/>
                  </a:cubicBezTo>
                  <a:cubicBezTo>
                    <a:pt x="142" y="116"/>
                    <a:pt x="142" y="105"/>
                    <a:pt x="135" y="98"/>
                  </a:cubicBezTo>
                  <a:cubicBezTo>
                    <a:pt x="120" y="83"/>
                    <a:pt x="100" y="75"/>
                    <a:pt x="79" y="75"/>
                  </a:cubicBezTo>
                  <a:cubicBezTo>
                    <a:pt x="35" y="75"/>
                    <a:pt x="0" y="110"/>
                    <a:pt x="0" y="154"/>
                  </a:cubicBezTo>
                  <a:cubicBezTo>
                    <a:pt x="0" y="175"/>
                    <a:pt x="8" y="195"/>
                    <a:pt x="23" y="210"/>
                  </a:cubicBezTo>
                  <a:cubicBezTo>
                    <a:pt x="38" y="225"/>
                    <a:pt x="58" y="233"/>
                    <a:pt x="79" y="233"/>
                  </a:cubicBezTo>
                  <a:cubicBezTo>
                    <a:pt x="115" y="233"/>
                    <a:pt x="115" y="233"/>
                    <a:pt x="115" y="233"/>
                  </a:cubicBezTo>
                  <a:cubicBezTo>
                    <a:pt x="109" y="253"/>
                    <a:pt x="106" y="275"/>
                    <a:pt x="106" y="297"/>
                  </a:cubicBezTo>
                  <a:cubicBezTo>
                    <a:pt x="106" y="353"/>
                    <a:pt x="126" y="405"/>
                    <a:pt x="164" y="446"/>
                  </a:cubicBezTo>
                  <a:cubicBezTo>
                    <a:pt x="139" y="581"/>
                    <a:pt x="139" y="581"/>
                    <a:pt x="139" y="581"/>
                  </a:cubicBezTo>
                  <a:cubicBezTo>
                    <a:pt x="137" y="591"/>
                    <a:pt x="143" y="598"/>
                    <a:pt x="153" y="598"/>
                  </a:cubicBezTo>
                  <a:cubicBezTo>
                    <a:pt x="254" y="598"/>
                    <a:pt x="254" y="598"/>
                    <a:pt x="254" y="598"/>
                  </a:cubicBezTo>
                  <a:cubicBezTo>
                    <a:pt x="264" y="598"/>
                    <a:pt x="272" y="591"/>
                    <a:pt x="273" y="581"/>
                  </a:cubicBezTo>
                  <a:cubicBezTo>
                    <a:pt x="278" y="515"/>
                    <a:pt x="278" y="515"/>
                    <a:pt x="278" y="515"/>
                  </a:cubicBezTo>
                  <a:cubicBezTo>
                    <a:pt x="312" y="526"/>
                    <a:pt x="350" y="532"/>
                    <a:pt x="392" y="532"/>
                  </a:cubicBezTo>
                  <a:cubicBezTo>
                    <a:pt x="423" y="532"/>
                    <a:pt x="452" y="529"/>
                    <a:pt x="479" y="523"/>
                  </a:cubicBezTo>
                  <a:cubicBezTo>
                    <a:pt x="483" y="581"/>
                    <a:pt x="483" y="581"/>
                    <a:pt x="483" y="581"/>
                  </a:cubicBezTo>
                  <a:cubicBezTo>
                    <a:pt x="484" y="591"/>
                    <a:pt x="493" y="598"/>
                    <a:pt x="502" y="598"/>
                  </a:cubicBezTo>
                  <a:cubicBezTo>
                    <a:pt x="603" y="598"/>
                    <a:pt x="603" y="598"/>
                    <a:pt x="603" y="598"/>
                  </a:cubicBezTo>
                  <a:cubicBezTo>
                    <a:pt x="613" y="598"/>
                    <a:pt x="619" y="591"/>
                    <a:pt x="617" y="581"/>
                  </a:cubicBezTo>
                  <a:cubicBezTo>
                    <a:pt x="596" y="468"/>
                    <a:pt x="596" y="468"/>
                    <a:pt x="596" y="468"/>
                  </a:cubicBezTo>
                  <a:cubicBezTo>
                    <a:pt x="621" y="447"/>
                    <a:pt x="640" y="423"/>
                    <a:pt x="654" y="396"/>
                  </a:cubicBezTo>
                  <a:cubicBezTo>
                    <a:pt x="718" y="396"/>
                    <a:pt x="718" y="396"/>
                    <a:pt x="718" y="396"/>
                  </a:cubicBezTo>
                  <a:cubicBezTo>
                    <a:pt x="731" y="396"/>
                    <a:pt x="742" y="385"/>
                    <a:pt x="742" y="371"/>
                  </a:cubicBezTo>
                  <a:cubicBezTo>
                    <a:pt x="742" y="272"/>
                    <a:pt x="742" y="272"/>
                    <a:pt x="742" y="272"/>
                  </a:cubicBezTo>
                  <a:cubicBezTo>
                    <a:pt x="742" y="258"/>
                    <a:pt x="731" y="247"/>
                    <a:pt x="718" y="247"/>
                  </a:cubicBezTo>
                  <a:close/>
                  <a:moveTo>
                    <a:pt x="493" y="140"/>
                  </a:moveTo>
                  <a:cubicBezTo>
                    <a:pt x="490" y="149"/>
                    <a:pt x="480" y="155"/>
                    <a:pt x="471" y="152"/>
                  </a:cubicBezTo>
                  <a:cubicBezTo>
                    <a:pt x="447" y="145"/>
                    <a:pt x="420" y="141"/>
                    <a:pt x="392" y="141"/>
                  </a:cubicBezTo>
                  <a:cubicBezTo>
                    <a:pt x="358" y="141"/>
                    <a:pt x="326" y="146"/>
                    <a:pt x="298" y="156"/>
                  </a:cubicBezTo>
                  <a:cubicBezTo>
                    <a:pt x="296" y="157"/>
                    <a:pt x="294" y="157"/>
                    <a:pt x="292" y="157"/>
                  </a:cubicBezTo>
                  <a:cubicBezTo>
                    <a:pt x="285" y="157"/>
                    <a:pt x="278" y="153"/>
                    <a:pt x="276" y="146"/>
                  </a:cubicBezTo>
                  <a:cubicBezTo>
                    <a:pt x="273" y="137"/>
                    <a:pt x="277" y="127"/>
                    <a:pt x="286" y="124"/>
                  </a:cubicBezTo>
                  <a:cubicBezTo>
                    <a:pt x="318" y="112"/>
                    <a:pt x="354" y="107"/>
                    <a:pt x="392" y="107"/>
                  </a:cubicBezTo>
                  <a:cubicBezTo>
                    <a:pt x="423" y="107"/>
                    <a:pt x="453" y="111"/>
                    <a:pt x="481" y="118"/>
                  </a:cubicBezTo>
                  <a:cubicBezTo>
                    <a:pt x="490" y="121"/>
                    <a:pt x="495" y="131"/>
                    <a:pt x="493" y="140"/>
                  </a:cubicBezTo>
                  <a:close/>
                  <a:moveTo>
                    <a:pt x="574" y="271"/>
                  </a:moveTo>
                  <a:cubicBezTo>
                    <a:pt x="554" y="271"/>
                    <a:pt x="538" y="255"/>
                    <a:pt x="538" y="235"/>
                  </a:cubicBezTo>
                  <a:cubicBezTo>
                    <a:pt x="538" y="214"/>
                    <a:pt x="554" y="198"/>
                    <a:pt x="574" y="198"/>
                  </a:cubicBezTo>
                  <a:cubicBezTo>
                    <a:pt x="594" y="198"/>
                    <a:pt x="611" y="214"/>
                    <a:pt x="611" y="235"/>
                  </a:cubicBezTo>
                  <a:cubicBezTo>
                    <a:pt x="611" y="255"/>
                    <a:pt x="594" y="271"/>
                    <a:pt x="574" y="271"/>
                  </a:cubicBezTo>
                  <a:close/>
                </a:path>
              </a:pathLst>
            </a:custGeom>
            <a:solidFill>
              <a:srgbClr val="ED1B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9" name="Oval 32"/>
            <p:cNvSpPr>
              <a:spLocks noChangeArrowheads="1"/>
            </p:cNvSpPr>
            <p:nvPr/>
          </p:nvSpPr>
          <p:spPr bwMode="auto">
            <a:xfrm>
              <a:off x="8404225" y="2497138"/>
              <a:ext cx="717550" cy="7191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0" name="Freeform 33"/>
            <p:cNvSpPr>
              <a:spLocks noEditPoints="1"/>
            </p:cNvSpPr>
            <p:nvPr/>
          </p:nvSpPr>
          <p:spPr bwMode="auto">
            <a:xfrm>
              <a:off x="8334375" y="2427288"/>
              <a:ext cx="857250" cy="1019175"/>
            </a:xfrm>
            <a:custGeom>
              <a:avLst/>
              <a:gdLst>
                <a:gd name="T0" fmla="*/ 418 w 1200"/>
                <a:gd name="T1" fmla="*/ 1172 h 1426"/>
                <a:gd name="T2" fmla="*/ 0 w 1200"/>
                <a:gd name="T3" fmla="*/ 600 h 1426"/>
                <a:gd name="T4" fmla="*/ 600 w 1200"/>
                <a:gd name="T5" fmla="*/ 0 h 1426"/>
                <a:gd name="T6" fmla="*/ 1200 w 1200"/>
                <a:gd name="T7" fmla="*/ 600 h 1426"/>
                <a:gd name="T8" fmla="*/ 782 w 1200"/>
                <a:gd name="T9" fmla="*/ 1172 h 1426"/>
                <a:gd name="T10" fmla="*/ 600 w 1200"/>
                <a:gd name="T11" fmla="*/ 1426 h 1426"/>
                <a:gd name="T12" fmla="*/ 418 w 1200"/>
                <a:gd name="T13" fmla="*/ 1172 h 1426"/>
                <a:gd name="T14" fmla="*/ 1050 w 1200"/>
                <a:gd name="T15" fmla="*/ 600 h 1426"/>
                <a:gd name="T16" fmla="*/ 600 w 1200"/>
                <a:gd name="T17" fmla="*/ 150 h 1426"/>
                <a:gd name="T18" fmla="*/ 150 w 1200"/>
                <a:gd name="T19" fmla="*/ 600 h 1426"/>
                <a:gd name="T20" fmla="*/ 600 w 1200"/>
                <a:gd name="T21" fmla="*/ 1050 h 1426"/>
                <a:gd name="T22" fmla="*/ 1050 w 1200"/>
                <a:gd name="T23" fmla="*/ 600 h 1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00" h="1426">
                  <a:moveTo>
                    <a:pt x="418" y="1172"/>
                  </a:moveTo>
                  <a:cubicBezTo>
                    <a:pt x="176" y="1095"/>
                    <a:pt x="0" y="868"/>
                    <a:pt x="0" y="600"/>
                  </a:cubicBezTo>
                  <a:cubicBezTo>
                    <a:pt x="0" y="269"/>
                    <a:pt x="269" y="0"/>
                    <a:pt x="600" y="0"/>
                  </a:cubicBezTo>
                  <a:cubicBezTo>
                    <a:pt x="931" y="0"/>
                    <a:pt x="1200" y="269"/>
                    <a:pt x="1200" y="600"/>
                  </a:cubicBezTo>
                  <a:cubicBezTo>
                    <a:pt x="1200" y="868"/>
                    <a:pt x="1024" y="1095"/>
                    <a:pt x="782" y="1172"/>
                  </a:cubicBezTo>
                  <a:cubicBezTo>
                    <a:pt x="600" y="1426"/>
                    <a:pt x="600" y="1426"/>
                    <a:pt x="600" y="1426"/>
                  </a:cubicBezTo>
                  <a:lnTo>
                    <a:pt x="418" y="1172"/>
                  </a:lnTo>
                  <a:close/>
                  <a:moveTo>
                    <a:pt x="1050" y="600"/>
                  </a:moveTo>
                  <a:cubicBezTo>
                    <a:pt x="1050" y="352"/>
                    <a:pt x="849" y="150"/>
                    <a:pt x="600" y="150"/>
                  </a:cubicBezTo>
                  <a:cubicBezTo>
                    <a:pt x="351" y="150"/>
                    <a:pt x="150" y="352"/>
                    <a:pt x="150" y="600"/>
                  </a:cubicBezTo>
                  <a:cubicBezTo>
                    <a:pt x="150" y="849"/>
                    <a:pt x="351" y="1050"/>
                    <a:pt x="600" y="1050"/>
                  </a:cubicBezTo>
                  <a:cubicBezTo>
                    <a:pt x="849" y="1050"/>
                    <a:pt x="1050" y="849"/>
                    <a:pt x="1050" y="600"/>
                  </a:cubicBezTo>
                  <a:close/>
                </a:path>
              </a:pathLst>
            </a:custGeom>
            <a:solidFill>
              <a:srgbClr val="8DC6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1" name="Freeform 34"/>
            <p:cNvSpPr/>
            <p:nvPr/>
          </p:nvSpPr>
          <p:spPr bwMode="auto">
            <a:xfrm>
              <a:off x="8763000" y="2427288"/>
              <a:ext cx="428625" cy="1019175"/>
            </a:xfrm>
            <a:custGeom>
              <a:avLst/>
              <a:gdLst>
                <a:gd name="T0" fmla="*/ 0 w 600"/>
                <a:gd name="T1" fmla="*/ 150 h 1426"/>
                <a:gd name="T2" fmla="*/ 450 w 600"/>
                <a:gd name="T3" fmla="*/ 600 h 1426"/>
                <a:gd name="T4" fmla="*/ 0 w 600"/>
                <a:gd name="T5" fmla="*/ 1050 h 1426"/>
                <a:gd name="T6" fmla="*/ 0 w 600"/>
                <a:gd name="T7" fmla="*/ 1050 h 1426"/>
                <a:gd name="T8" fmla="*/ 0 w 600"/>
                <a:gd name="T9" fmla="*/ 1426 h 1426"/>
                <a:gd name="T10" fmla="*/ 182 w 600"/>
                <a:gd name="T11" fmla="*/ 1172 h 1426"/>
                <a:gd name="T12" fmla="*/ 600 w 600"/>
                <a:gd name="T13" fmla="*/ 600 h 1426"/>
                <a:gd name="T14" fmla="*/ 0 w 600"/>
                <a:gd name="T15" fmla="*/ 0 h 1426"/>
                <a:gd name="T16" fmla="*/ 0 w 600"/>
                <a:gd name="T17" fmla="*/ 0 h 1426"/>
                <a:gd name="T18" fmla="*/ 0 w 600"/>
                <a:gd name="T19" fmla="*/ 150 h 1426"/>
                <a:gd name="T20" fmla="*/ 0 w 600"/>
                <a:gd name="T21" fmla="*/ 150 h 1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0" h="1426">
                  <a:moveTo>
                    <a:pt x="0" y="150"/>
                  </a:moveTo>
                  <a:cubicBezTo>
                    <a:pt x="249" y="150"/>
                    <a:pt x="450" y="352"/>
                    <a:pt x="450" y="600"/>
                  </a:cubicBezTo>
                  <a:cubicBezTo>
                    <a:pt x="450" y="849"/>
                    <a:pt x="249" y="1050"/>
                    <a:pt x="0" y="1050"/>
                  </a:cubicBezTo>
                  <a:cubicBezTo>
                    <a:pt x="0" y="1050"/>
                    <a:pt x="0" y="1050"/>
                    <a:pt x="0" y="1050"/>
                  </a:cubicBezTo>
                  <a:cubicBezTo>
                    <a:pt x="0" y="1426"/>
                    <a:pt x="0" y="1426"/>
                    <a:pt x="0" y="1426"/>
                  </a:cubicBezTo>
                  <a:cubicBezTo>
                    <a:pt x="182" y="1172"/>
                    <a:pt x="182" y="1172"/>
                    <a:pt x="182" y="1172"/>
                  </a:cubicBezTo>
                  <a:cubicBezTo>
                    <a:pt x="424" y="1095"/>
                    <a:pt x="600" y="868"/>
                    <a:pt x="600" y="600"/>
                  </a:cubicBezTo>
                  <a:cubicBezTo>
                    <a:pt x="600" y="269"/>
                    <a:pt x="33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0" y="150"/>
                    <a:pt x="0" y="150"/>
                  </a:cubicBezTo>
                  <a:close/>
                </a:path>
              </a:pathLst>
            </a:custGeom>
            <a:solidFill>
              <a:srgbClr val="7FB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2" name="Freeform 35"/>
            <p:cNvSpPr>
              <a:spLocks noEditPoints="1"/>
            </p:cNvSpPr>
            <p:nvPr/>
          </p:nvSpPr>
          <p:spPr bwMode="auto">
            <a:xfrm>
              <a:off x="8559800" y="2611438"/>
              <a:ext cx="406400" cy="431800"/>
            </a:xfrm>
            <a:custGeom>
              <a:avLst/>
              <a:gdLst>
                <a:gd name="T0" fmla="*/ 511 w 568"/>
                <a:gd name="T1" fmla="*/ 149 h 605"/>
                <a:gd name="T2" fmla="*/ 492 w 568"/>
                <a:gd name="T3" fmla="*/ 79 h 605"/>
                <a:gd name="T4" fmla="*/ 229 w 568"/>
                <a:gd name="T5" fmla="*/ 149 h 605"/>
                <a:gd name="T6" fmla="*/ 511 w 568"/>
                <a:gd name="T7" fmla="*/ 149 h 605"/>
                <a:gd name="T8" fmla="*/ 43 w 568"/>
                <a:gd name="T9" fmla="*/ 146 h 605"/>
                <a:gd name="T10" fmla="*/ 479 w 568"/>
                <a:gd name="T11" fmla="*/ 29 h 605"/>
                <a:gd name="T12" fmla="*/ 476 w 568"/>
                <a:gd name="T13" fmla="*/ 18 h 605"/>
                <a:gd name="T14" fmla="*/ 451 w 568"/>
                <a:gd name="T15" fmla="*/ 3 h 605"/>
                <a:gd name="T16" fmla="*/ 55 w 568"/>
                <a:gd name="T17" fmla="*/ 110 h 605"/>
                <a:gd name="T18" fmla="*/ 40 w 568"/>
                <a:gd name="T19" fmla="*/ 134 h 605"/>
                <a:gd name="T20" fmla="*/ 43 w 568"/>
                <a:gd name="T21" fmla="*/ 146 h 605"/>
                <a:gd name="T22" fmla="*/ 271 w 568"/>
                <a:gd name="T23" fmla="*/ 387 h 605"/>
                <a:gd name="T24" fmla="*/ 337 w 568"/>
                <a:gd name="T25" fmla="*/ 453 h 605"/>
                <a:gd name="T26" fmla="*/ 568 w 568"/>
                <a:gd name="T27" fmla="*/ 453 h 605"/>
                <a:gd name="T28" fmla="*/ 568 w 568"/>
                <a:gd name="T29" fmla="*/ 322 h 605"/>
                <a:gd name="T30" fmla="*/ 337 w 568"/>
                <a:gd name="T31" fmla="*/ 322 h 605"/>
                <a:gd name="T32" fmla="*/ 271 w 568"/>
                <a:gd name="T33" fmla="*/ 387 h 605"/>
                <a:gd name="T34" fmla="*/ 370 w 568"/>
                <a:gd name="T35" fmla="*/ 387 h 605"/>
                <a:gd name="T36" fmla="*/ 335 w 568"/>
                <a:gd name="T37" fmla="*/ 422 h 605"/>
                <a:gd name="T38" fmla="*/ 301 w 568"/>
                <a:gd name="T39" fmla="*/ 387 h 605"/>
                <a:gd name="T40" fmla="*/ 335 w 568"/>
                <a:gd name="T41" fmla="*/ 353 h 605"/>
                <a:gd name="T42" fmla="*/ 370 w 568"/>
                <a:gd name="T43" fmla="*/ 387 h 605"/>
                <a:gd name="T44" fmla="*/ 540 w 568"/>
                <a:gd name="T45" fmla="*/ 170 h 605"/>
                <a:gd name="T46" fmla="*/ 28 w 568"/>
                <a:gd name="T47" fmla="*/ 170 h 605"/>
                <a:gd name="T48" fmla="*/ 0 w 568"/>
                <a:gd name="T49" fmla="*/ 198 h 605"/>
                <a:gd name="T50" fmla="*/ 0 w 568"/>
                <a:gd name="T51" fmla="*/ 577 h 605"/>
                <a:gd name="T52" fmla="*/ 28 w 568"/>
                <a:gd name="T53" fmla="*/ 605 h 605"/>
                <a:gd name="T54" fmla="*/ 540 w 568"/>
                <a:gd name="T55" fmla="*/ 605 h 605"/>
                <a:gd name="T56" fmla="*/ 568 w 568"/>
                <a:gd name="T57" fmla="*/ 577 h 605"/>
                <a:gd name="T58" fmla="*/ 568 w 568"/>
                <a:gd name="T59" fmla="*/ 474 h 605"/>
                <a:gd name="T60" fmla="*/ 337 w 568"/>
                <a:gd name="T61" fmla="*/ 474 h 605"/>
                <a:gd name="T62" fmla="*/ 250 w 568"/>
                <a:gd name="T63" fmla="*/ 387 h 605"/>
                <a:gd name="T64" fmla="*/ 337 w 568"/>
                <a:gd name="T65" fmla="*/ 301 h 605"/>
                <a:gd name="T66" fmla="*/ 568 w 568"/>
                <a:gd name="T67" fmla="*/ 301 h 605"/>
                <a:gd name="T68" fmla="*/ 568 w 568"/>
                <a:gd name="T69" fmla="*/ 198 h 605"/>
                <a:gd name="T70" fmla="*/ 540 w 568"/>
                <a:gd name="T71" fmla="*/ 170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68" h="605">
                  <a:moveTo>
                    <a:pt x="511" y="149"/>
                  </a:moveTo>
                  <a:cubicBezTo>
                    <a:pt x="492" y="79"/>
                    <a:pt x="492" y="79"/>
                    <a:pt x="492" y="79"/>
                  </a:cubicBezTo>
                  <a:cubicBezTo>
                    <a:pt x="229" y="149"/>
                    <a:pt x="229" y="149"/>
                    <a:pt x="229" y="149"/>
                  </a:cubicBezTo>
                  <a:lnTo>
                    <a:pt x="511" y="149"/>
                  </a:lnTo>
                  <a:close/>
                  <a:moveTo>
                    <a:pt x="43" y="146"/>
                  </a:moveTo>
                  <a:cubicBezTo>
                    <a:pt x="479" y="29"/>
                    <a:pt x="479" y="29"/>
                    <a:pt x="479" y="29"/>
                  </a:cubicBezTo>
                  <a:cubicBezTo>
                    <a:pt x="476" y="18"/>
                    <a:pt x="476" y="18"/>
                    <a:pt x="476" y="18"/>
                  </a:cubicBezTo>
                  <a:cubicBezTo>
                    <a:pt x="473" y="7"/>
                    <a:pt x="462" y="0"/>
                    <a:pt x="451" y="3"/>
                  </a:cubicBezTo>
                  <a:cubicBezTo>
                    <a:pt x="55" y="110"/>
                    <a:pt x="55" y="110"/>
                    <a:pt x="55" y="110"/>
                  </a:cubicBezTo>
                  <a:cubicBezTo>
                    <a:pt x="44" y="112"/>
                    <a:pt x="37" y="124"/>
                    <a:pt x="40" y="134"/>
                  </a:cubicBezTo>
                  <a:lnTo>
                    <a:pt x="43" y="146"/>
                  </a:lnTo>
                  <a:close/>
                  <a:moveTo>
                    <a:pt x="271" y="387"/>
                  </a:moveTo>
                  <a:cubicBezTo>
                    <a:pt x="271" y="423"/>
                    <a:pt x="301" y="453"/>
                    <a:pt x="337" y="453"/>
                  </a:cubicBezTo>
                  <a:cubicBezTo>
                    <a:pt x="568" y="453"/>
                    <a:pt x="568" y="453"/>
                    <a:pt x="568" y="453"/>
                  </a:cubicBezTo>
                  <a:cubicBezTo>
                    <a:pt x="568" y="322"/>
                    <a:pt x="568" y="322"/>
                    <a:pt x="568" y="322"/>
                  </a:cubicBezTo>
                  <a:cubicBezTo>
                    <a:pt x="337" y="322"/>
                    <a:pt x="337" y="322"/>
                    <a:pt x="337" y="322"/>
                  </a:cubicBezTo>
                  <a:cubicBezTo>
                    <a:pt x="301" y="322"/>
                    <a:pt x="271" y="351"/>
                    <a:pt x="271" y="387"/>
                  </a:cubicBezTo>
                  <a:close/>
                  <a:moveTo>
                    <a:pt x="370" y="387"/>
                  </a:moveTo>
                  <a:cubicBezTo>
                    <a:pt x="370" y="406"/>
                    <a:pt x="355" y="422"/>
                    <a:pt x="335" y="422"/>
                  </a:cubicBezTo>
                  <a:cubicBezTo>
                    <a:pt x="316" y="422"/>
                    <a:pt x="301" y="406"/>
                    <a:pt x="301" y="387"/>
                  </a:cubicBezTo>
                  <a:cubicBezTo>
                    <a:pt x="301" y="368"/>
                    <a:pt x="316" y="353"/>
                    <a:pt x="335" y="353"/>
                  </a:cubicBezTo>
                  <a:cubicBezTo>
                    <a:pt x="355" y="353"/>
                    <a:pt x="370" y="368"/>
                    <a:pt x="370" y="387"/>
                  </a:cubicBezTo>
                  <a:close/>
                  <a:moveTo>
                    <a:pt x="540" y="170"/>
                  </a:moveTo>
                  <a:cubicBezTo>
                    <a:pt x="28" y="170"/>
                    <a:pt x="28" y="170"/>
                    <a:pt x="28" y="170"/>
                  </a:cubicBezTo>
                  <a:cubicBezTo>
                    <a:pt x="13" y="170"/>
                    <a:pt x="0" y="183"/>
                    <a:pt x="0" y="198"/>
                  </a:cubicBezTo>
                  <a:cubicBezTo>
                    <a:pt x="0" y="577"/>
                    <a:pt x="0" y="577"/>
                    <a:pt x="0" y="577"/>
                  </a:cubicBezTo>
                  <a:cubicBezTo>
                    <a:pt x="0" y="592"/>
                    <a:pt x="13" y="605"/>
                    <a:pt x="28" y="605"/>
                  </a:cubicBezTo>
                  <a:cubicBezTo>
                    <a:pt x="540" y="605"/>
                    <a:pt x="540" y="605"/>
                    <a:pt x="540" y="605"/>
                  </a:cubicBezTo>
                  <a:cubicBezTo>
                    <a:pt x="555" y="605"/>
                    <a:pt x="568" y="592"/>
                    <a:pt x="568" y="577"/>
                  </a:cubicBezTo>
                  <a:cubicBezTo>
                    <a:pt x="568" y="474"/>
                    <a:pt x="568" y="474"/>
                    <a:pt x="568" y="474"/>
                  </a:cubicBezTo>
                  <a:cubicBezTo>
                    <a:pt x="337" y="474"/>
                    <a:pt x="337" y="474"/>
                    <a:pt x="337" y="474"/>
                  </a:cubicBezTo>
                  <a:cubicBezTo>
                    <a:pt x="289" y="474"/>
                    <a:pt x="250" y="435"/>
                    <a:pt x="250" y="387"/>
                  </a:cubicBezTo>
                  <a:cubicBezTo>
                    <a:pt x="250" y="340"/>
                    <a:pt x="289" y="301"/>
                    <a:pt x="337" y="301"/>
                  </a:cubicBezTo>
                  <a:cubicBezTo>
                    <a:pt x="568" y="301"/>
                    <a:pt x="568" y="301"/>
                    <a:pt x="568" y="301"/>
                  </a:cubicBezTo>
                  <a:cubicBezTo>
                    <a:pt x="568" y="198"/>
                    <a:pt x="568" y="198"/>
                    <a:pt x="568" y="198"/>
                  </a:cubicBezTo>
                  <a:cubicBezTo>
                    <a:pt x="568" y="183"/>
                    <a:pt x="555" y="170"/>
                    <a:pt x="540" y="170"/>
                  </a:cubicBezTo>
                  <a:close/>
                </a:path>
              </a:pathLst>
            </a:custGeom>
            <a:solidFill>
              <a:srgbClr val="8DC6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3" name="Oval 36"/>
            <p:cNvSpPr>
              <a:spLocks noChangeArrowheads="1"/>
            </p:cNvSpPr>
            <p:nvPr/>
          </p:nvSpPr>
          <p:spPr bwMode="auto">
            <a:xfrm>
              <a:off x="7678738" y="1947863"/>
              <a:ext cx="719138" cy="7191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7608888" y="1879600"/>
              <a:ext cx="857250" cy="1017588"/>
            </a:xfrm>
            <a:custGeom>
              <a:avLst/>
              <a:gdLst>
                <a:gd name="T0" fmla="*/ 418 w 1200"/>
                <a:gd name="T1" fmla="*/ 1171 h 1425"/>
                <a:gd name="T2" fmla="*/ 0 w 1200"/>
                <a:gd name="T3" fmla="*/ 600 h 1425"/>
                <a:gd name="T4" fmla="*/ 600 w 1200"/>
                <a:gd name="T5" fmla="*/ 0 h 1425"/>
                <a:gd name="T6" fmla="*/ 1200 w 1200"/>
                <a:gd name="T7" fmla="*/ 600 h 1425"/>
                <a:gd name="T8" fmla="*/ 782 w 1200"/>
                <a:gd name="T9" fmla="*/ 1171 h 1425"/>
                <a:gd name="T10" fmla="*/ 600 w 1200"/>
                <a:gd name="T11" fmla="*/ 1425 h 1425"/>
                <a:gd name="T12" fmla="*/ 418 w 1200"/>
                <a:gd name="T13" fmla="*/ 1171 h 1425"/>
                <a:gd name="T14" fmla="*/ 1050 w 1200"/>
                <a:gd name="T15" fmla="*/ 600 h 1425"/>
                <a:gd name="T16" fmla="*/ 600 w 1200"/>
                <a:gd name="T17" fmla="*/ 150 h 1425"/>
                <a:gd name="T18" fmla="*/ 150 w 1200"/>
                <a:gd name="T19" fmla="*/ 600 h 1425"/>
                <a:gd name="T20" fmla="*/ 600 w 1200"/>
                <a:gd name="T21" fmla="*/ 1050 h 1425"/>
                <a:gd name="T22" fmla="*/ 1050 w 1200"/>
                <a:gd name="T23" fmla="*/ 600 h 1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00" h="1425">
                  <a:moveTo>
                    <a:pt x="418" y="1171"/>
                  </a:moveTo>
                  <a:cubicBezTo>
                    <a:pt x="175" y="1094"/>
                    <a:pt x="0" y="868"/>
                    <a:pt x="0" y="600"/>
                  </a:cubicBezTo>
                  <a:cubicBezTo>
                    <a:pt x="0" y="268"/>
                    <a:pt x="269" y="0"/>
                    <a:pt x="600" y="0"/>
                  </a:cubicBezTo>
                  <a:cubicBezTo>
                    <a:pt x="931" y="0"/>
                    <a:pt x="1200" y="268"/>
                    <a:pt x="1200" y="600"/>
                  </a:cubicBezTo>
                  <a:cubicBezTo>
                    <a:pt x="1200" y="868"/>
                    <a:pt x="1024" y="1094"/>
                    <a:pt x="782" y="1171"/>
                  </a:cubicBezTo>
                  <a:cubicBezTo>
                    <a:pt x="600" y="1425"/>
                    <a:pt x="600" y="1425"/>
                    <a:pt x="600" y="1425"/>
                  </a:cubicBezTo>
                  <a:lnTo>
                    <a:pt x="418" y="1171"/>
                  </a:lnTo>
                  <a:close/>
                  <a:moveTo>
                    <a:pt x="1050" y="600"/>
                  </a:moveTo>
                  <a:cubicBezTo>
                    <a:pt x="1050" y="351"/>
                    <a:pt x="848" y="150"/>
                    <a:pt x="600" y="150"/>
                  </a:cubicBezTo>
                  <a:cubicBezTo>
                    <a:pt x="351" y="150"/>
                    <a:pt x="150" y="351"/>
                    <a:pt x="150" y="600"/>
                  </a:cubicBezTo>
                  <a:cubicBezTo>
                    <a:pt x="150" y="848"/>
                    <a:pt x="351" y="1050"/>
                    <a:pt x="600" y="1050"/>
                  </a:cubicBezTo>
                  <a:cubicBezTo>
                    <a:pt x="848" y="1050"/>
                    <a:pt x="1050" y="848"/>
                    <a:pt x="1050" y="600"/>
                  </a:cubicBezTo>
                  <a:close/>
                </a:path>
              </a:pathLst>
            </a:custGeom>
            <a:solidFill>
              <a:srgbClr val="00BF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5" name="Freeform 38"/>
            <p:cNvSpPr/>
            <p:nvPr/>
          </p:nvSpPr>
          <p:spPr bwMode="auto">
            <a:xfrm>
              <a:off x="8037513" y="1879600"/>
              <a:ext cx="428625" cy="1017588"/>
            </a:xfrm>
            <a:custGeom>
              <a:avLst/>
              <a:gdLst>
                <a:gd name="T0" fmla="*/ 0 w 600"/>
                <a:gd name="T1" fmla="*/ 150 h 1425"/>
                <a:gd name="T2" fmla="*/ 450 w 600"/>
                <a:gd name="T3" fmla="*/ 600 h 1425"/>
                <a:gd name="T4" fmla="*/ 0 w 600"/>
                <a:gd name="T5" fmla="*/ 1050 h 1425"/>
                <a:gd name="T6" fmla="*/ 0 w 600"/>
                <a:gd name="T7" fmla="*/ 1050 h 1425"/>
                <a:gd name="T8" fmla="*/ 0 w 600"/>
                <a:gd name="T9" fmla="*/ 1425 h 1425"/>
                <a:gd name="T10" fmla="*/ 182 w 600"/>
                <a:gd name="T11" fmla="*/ 1171 h 1425"/>
                <a:gd name="T12" fmla="*/ 600 w 600"/>
                <a:gd name="T13" fmla="*/ 600 h 1425"/>
                <a:gd name="T14" fmla="*/ 0 w 600"/>
                <a:gd name="T15" fmla="*/ 0 h 1425"/>
                <a:gd name="T16" fmla="*/ 0 w 600"/>
                <a:gd name="T17" fmla="*/ 0 h 1425"/>
                <a:gd name="T18" fmla="*/ 0 w 600"/>
                <a:gd name="T19" fmla="*/ 150 h 1425"/>
                <a:gd name="T20" fmla="*/ 0 w 600"/>
                <a:gd name="T21" fmla="*/ 150 h 1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0" h="1425">
                  <a:moveTo>
                    <a:pt x="0" y="150"/>
                  </a:moveTo>
                  <a:cubicBezTo>
                    <a:pt x="248" y="150"/>
                    <a:pt x="450" y="351"/>
                    <a:pt x="450" y="600"/>
                  </a:cubicBezTo>
                  <a:cubicBezTo>
                    <a:pt x="450" y="848"/>
                    <a:pt x="248" y="1050"/>
                    <a:pt x="0" y="1050"/>
                  </a:cubicBezTo>
                  <a:cubicBezTo>
                    <a:pt x="0" y="1050"/>
                    <a:pt x="0" y="1050"/>
                    <a:pt x="0" y="1050"/>
                  </a:cubicBezTo>
                  <a:cubicBezTo>
                    <a:pt x="0" y="1425"/>
                    <a:pt x="0" y="1425"/>
                    <a:pt x="0" y="1425"/>
                  </a:cubicBezTo>
                  <a:cubicBezTo>
                    <a:pt x="182" y="1171"/>
                    <a:pt x="182" y="1171"/>
                    <a:pt x="182" y="1171"/>
                  </a:cubicBezTo>
                  <a:cubicBezTo>
                    <a:pt x="424" y="1094"/>
                    <a:pt x="600" y="868"/>
                    <a:pt x="600" y="600"/>
                  </a:cubicBezTo>
                  <a:cubicBezTo>
                    <a:pt x="600" y="268"/>
                    <a:pt x="33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0" y="150"/>
                    <a:pt x="0" y="150"/>
                  </a:cubicBezTo>
                  <a:close/>
                </a:path>
              </a:pathLst>
            </a:custGeom>
            <a:solidFill>
              <a:srgbClr val="05AE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6" name="Freeform 39"/>
            <p:cNvSpPr>
              <a:spLocks noEditPoints="1"/>
            </p:cNvSpPr>
            <p:nvPr/>
          </p:nvSpPr>
          <p:spPr bwMode="auto">
            <a:xfrm>
              <a:off x="7805738" y="2100263"/>
              <a:ext cx="469900" cy="414338"/>
            </a:xfrm>
            <a:custGeom>
              <a:avLst/>
              <a:gdLst>
                <a:gd name="T0" fmla="*/ 632 w 658"/>
                <a:gd name="T1" fmla="*/ 0 h 581"/>
                <a:gd name="T2" fmla="*/ 114 w 658"/>
                <a:gd name="T3" fmla="*/ 0 h 581"/>
                <a:gd name="T4" fmla="*/ 88 w 658"/>
                <a:gd name="T5" fmla="*/ 26 h 581"/>
                <a:gd name="T6" fmla="*/ 88 w 658"/>
                <a:gd name="T7" fmla="*/ 41 h 581"/>
                <a:gd name="T8" fmla="*/ 658 w 658"/>
                <a:gd name="T9" fmla="*/ 41 h 581"/>
                <a:gd name="T10" fmla="*/ 658 w 658"/>
                <a:gd name="T11" fmla="*/ 26 h 581"/>
                <a:gd name="T12" fmla="*/ 632 w 658"/>
                <a:gd name="T13" fmla="*/ 0 h 581"/>
                <a:gd name="T14" fmla="*/ 88 w 658"/>
                <a:gd name="T15" fmla="*/ 183 h 581"/>
                <a:gd name="T16" fmla="*/ 544 w 658"/>
                <a:gd name="T17" fmla="*/ 183 h 581"/>
                <a:gd name="T18" fmla="*/ 593 w 658"/>
                <a:gd name="T19" fmla="*/ 232 h 581"/>
                <a:gd name="T20" fmla="*/ 593 w 658"/>
                <a:gd name="T21" fmla="*/ 375 h 581"/>
                <a:gd name="T22" fmla="*/ 632 w 658"/>
                <a:gd name="T23" fmla="*/ 375 h 581"/>
                <a:gd name="T24" fmla="*/ 658 w 658"/>
                <a:gd name="T25" fmla="*/ 349 h 581"/>
                <a:gd name="T26" fmla="*/ 658 w 658"/>
                <a:gd name="T27" fmla="*/ 105 h 581"/>
                <a:gd name="T28" fmla="*/ 88 w 658"/>
                <a:gd name="T29" fmla="*/ 105 h 581"/>
                <a:gd name="T30" fmla="*/ 88 w 658"/>
                <a:gd name="T31" fmla="*/ 183 h 581"/>
                <a:gd name="T32" fmla="*/ 544 w 658"/>
                <a:gd name="T33" fmla="*/ 207 h 581"/>
                <a:gd name="T34" fmla="*/ 25 w 658"/>
                <a:gd name="T35" fmla="*/ 207 h 581"/>
                <a:gd name="T36" fmla="*/ 0 w 658"/>
                <a:gd name="T37" fmla="*/ 232 h 581"/>
                <a:gd name="T38" fmla="*/ 0 w 658"/>
                <a:gd name="T39" fmla="*/ 555 h 581"/>
                <a:gd name="T40" fmla="*/ 25 w 658"/>
                <a:gd name="T41" fmla="*/ 581 h 581"/>
                <a:gd name="T42" fmla="*/ 544 w 658"/>
                <a:gd name="T43" fmla="*/ 581 h 581"/>
                <a:gd name="T44" fmla="*/ 569 w 658"/>
                <a:gd name="T45" fmla="*/ 555 h 581"/>
                <a:gd name="T46" fmla="*/ 569 w 658"/>
                <a:gd name="T47" fmla="*/ 232 h 581"/>
                <a:gd name="T48" fmla="*/ 544 w 658"/>
                <a:gd name="T49" fmla="*/ 207 h 581"/>
                <a:gd name="T50" fmla="*/ 365 w 658"/>
                <a:gd name="T51" fmla="*/ 262 h 581"/>
                <a:gd name="T52" fmla="*/ 517 w 658"/>
                <a:gd name="T53" fmla="*/ 262 h 581"/>
                <a:gd name="T54" fmla="*/ 517 w 658"/>
                <a:gd name="T55" fmla="*/ 361 h 581"/>
                <a:gd name="T56" fmla="*/ 365 w 658"/>
                <a:gd name="T57" fmla="*/ 361 h 581"/>
                <a:gd name="T58" fmla="*/ 365 w 658"/>
                <a:gd name="T59" fmla="*/ 262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58" h="581">
                  <a:moveTo>
                    <a:pt x="632" y="0"/>
                  </a:moveTo>
                  <a:cubicBezTo>
                    <a:pt x="114" y="0"/>
                    <a:pt x="114" y="0"/>
                    <a:pt x="114" y="0"/>
                  </a:cubicBezTo>
                  <a:cubicBezTo>
                    <a:pt x="100" y="0"/>
                    <a:pt x="88" y="12"/>
                    <a:pt x="88" y="26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658" y="41"/>
                    <a:pt x="658" y="41"/>
                    <a:pt x="658" y="41"/>
                  </a:cubicBezTo>
                  <a:cubicBezTo>
                    <a:pt x="658" y="26"/>
                    <a:pt x="658" y="26"/>
                    <a:pt x="658" y="26"/>
                  </a:cubicBezTo>
                  <a:cubicBezTo>
                    <a:pt x="658" y="12"/>
                    <a:pt x="646" y="0"/>
                    <a:pt x="632" y="0"/>
                  </a:cubicBezTo>
                  <a:close/>
                  <a:moveTo>
                    <a:pt x="88" y="183"/>
                  </a:moveTo>
                  <a:cubicBezTo>
                    <a:pt x="544" y="183"/>
                    <a:pt x="544" y="183"/>
                    <a:pt x="544" y="183"/>
                  </a:cubicBezTo>
                  <a:cubicBezTo>
                    <a:pt x="571" y="183"/>
                    <a:pt x="593" y="205"/>
                    <a:pt x="593" y="232"/>
                  </a:cubicBezTo>
                  <a:cubicBezTo>
                    <a:pt x="593" y="375"/>
                    <a:pt x="593" y="375"/>
                    <a:pt x="593" y="375"/>
                  </a:cubicBezTo>
                  <a:cubicBezTo>
                    <a:pt x="632" y="375"/>
                    <a:pt x="632" y="375"/>
                    <a:pt x="632" y="375"/>
                  </a:cubicBezTo>
                  <a:cubicBezTo>
                    <a:pt x="646" y="375"/>
                    <a:pt x="658" y="363"/>
                    <a:pt x="658" y="349"/>
                  </a:cubicBezTo>
                  <a:cubicBezTo>
                    <a:pt x="658" y="105"/>
                    <a:pt x="658" y="105"/>
                    <a:pt x="658" y="105"/>
                  </a:cubicBezTo>
                  <a:cubicBezTo>
                    <a:pt x="88" y="105"/>
                    <a:pt x="88" y="105"/>
                    <a:pt x="88" y="105"/>
                  </a:cubicBezTo>
                  <a:lnTo>
                    <a:pt x="88" y="183"/>
                  </a:lnTo>
                  <a:close/>
                  <a:moveTo>
                    <a:pt x="544" y="207"/>
                  </a:moveTo>
                  <a:cubicBezTo>
                    <a:pt x="25" y="207"/>
                    <a:pt x="25" y="207"/>
                    <a:pt x="25" y="207"/>
                  </a:cubicBezTo>
                  <a:cubicBezTo>
                    <a:pt x="11" y="207"/>
                    <a:pt x="0" y="218"/>
                    <a:pt x="0" y="232"/>
                  </a:cubicBezTo>
                  <a:cubicBezTo>
                    <a:pt x="0" y="555"/>
                    <a:pt x="0" y="555"/>
                    <a:pt x="0" y="555"/>
                  </a:cubicBezTo>
                  <a:cubicBezTo>
                    <a:pt x="0" y="569"/>
                    <a:pt x="11" y="581"/>
                    <a:pt x="25" y="581"/>
                  </a:cubicBezTo>
                  <a:cubicBezTo>
                    <a:pt x="544" y="581"/>
                    <a:pt x="544" y="581"/>
                    <a:pt x="544" y="581"/>
                  </a:cubicBezTo>
                  <a:cubicBezTo>
                    <a:pt x="558" y="581"/>
                    <a:pt x="569" y="569"/>
                    <a:pt x="569" y="555"/>
                  </a:cubicBezTo>
                  <a:cubicBezTo>
                    <a:pt x="569" y="232"/>
                    <a:pt x="569" y="232"/>
                    <a:pt x="569" y="232"/>
                  </a:cubicBezTo>
                  <a:cubicBezTo>
                    <a:pt x="569" y="218"/>
                    <a:pt x="558" y="207"/>
                    <a:pt x="544" y="207"/>
                  </a:cubicBezTo>
                  <a:close/>
                  <a:moveTo>
                    <a:pt x="365" y="262"/>
                  </a:moveTo>
                  <a:cubicBezTo>
                    <a:pt x="517" y="262"/>
                    <a:pt x="517" y="262"/>
                    <a:pt x="517" y="262"/>
                  </a:cubicBezTo>
                  <a:cubicBezTo>
                    <a:pt x="517" y="361"/>
                    <a:pt x="517" y="361"/>
                    <a:pt x="517" y="361"/>
                  </a:cubicBezTo>
                  <a:cubicBezTo>
                    <a:pt x="365" y="361"/>
                    <a:pt x="365" y="361"/>
                    <a:pt x="365" y="361"/>
                  </a:cubicBezTo>
                  <a:lnTo>
                    <a:pt x="365" y="262"/>
                  </a:lnTo>
                  <a:close/>
                </a:path>
              </a:pathLst>
            </a:custGeom>
            <a:solidFill>
              <a:srgbClr val="00BF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7" name="Oval 40"/>
            <p:cNvSpPr>
              <a:spLocks noChangeArrowheads="1"/>
            </p:cNvSpPr>
            <p:nvPr/>
          </p:nvSpPr>
          <p:spPr bwMode="auto">
            <a:xfrm>
              <a:off x="6954838" y="2497138"/>
              <a:ext cx="719138" cy="7191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8" name="Freeform 41"/>
            <p:cNvSpPr>
              <a:spLocks noEditPoints="1"/>
            </p:cNvSpPr>
            <p:nvPr/>
          </p:nvSpPr>
          <p:spPr bwMode="auto">
            <a:xfrm>
              <a:off x="6884988" y="2427288"/>
              <a:ext cx="857250" cy="1019175"/>
            </a:xfrm>
            <a:custGeom>
              <a:avLst/>
              <a:gdLst>
                <a:gd name="T0" fmla="*/ 418 w 1200"/>
                <a:gd name="T1" fmla="*/ 1172 h 1426"/>
                <a:gd name="T2" fmla="*/ 0 w 1200"/>
                <a:gd name="T3" fmla="*/ 600 h 1426"/>
                <a:gd name="T4" fmla="*/ 600 w 1200"/>
                <a:gd name="T5" fmla="*/ 0 h 1426"/>
                <a:gd name="T6" fmla="*/ 1200 w 1200"/>
                <a:gd name="T7" fmla="*/ 600 h 1426"/>
                <a:gd name="T8" fmla="*/ 782 w 1200"/>
                <a:gd name="T9" fmla="*/ 1172 h 1426"/>
                <a:gd name="T10" fmla="*/ 600 w 1200"/>
                <a:gd name="T11" fmla="*/ 1426 h 1426"/>
                <a:gd name="T12" fmla="*/ 418 w 1200"/>
                <a:gd name="T13" fmla="*/ 1172 h 1426"/>
                <a:gd name="T14" fmla="*/ 1050 w 1200"/>
                <a:gd name="T15" fmla="*/ 600 h 1426"/>
                <a:gd name="T16" fmla="*/ 600 w 1200"/>
                <a:gd name="T17" fmla="*/ 150 h 1426"/>
                <a:gd name="T18" fmla="*/ 150 w 1200"/>
                <a:gd name="T19" fmla="*/ 600 h 1426"/>
                <a:gd name="T20" fmla="*/ 600 w 1200"/>
                <a:gd name="T21" fmla="*/ 1050 h 1426"/>
                <a:gd name="T22" fmla="*/ 1050 w 1200"/>
                <a:gd name="T23" fmla="*/ 600 h 1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00" h="1426">
                  <a:moveTo>
                    <a:pt x="418" y="1172"/>
                  </a:moveTo>
                  <a:cubicBezTo>
                    <a:pt x="176" y="1095"/>
                    <a:pt x="0" y="868"/>
                    <a:pt x="0" y="600"/>
                  </a:cubicBezTo>
                  <a:cubicBezTo>
                    <a:pt x="0" y="269"/>
                    <a:pt x="269" y="0"/>
                    <a:pt x="600" y="0"/>
                  </a:cubicBezTo>
                  <a:cubicBezTo>
                    <a:pt x="932" y="0"/>
                    <a:pt x="1200" y="269"/>
                    <a:pt x="1200" y="600"/>
                  </a:cubicBezTo>
                  <a:cubicBezTo>
                    <a:pt x="1200" y="868"/>
                    <a:pt x="1025" y="1095"/>
                    <a:pt x="782" y="1172"/>
                  </a:cubicBezTo>
                  <a:cubicBezTo>
                    <a:pt x="600" y="1426"/>
                    <a:pt x="600" y="1426"/>
                    <a:pt x="600" y="1426"/>
                  </a:cubicBezTo>
                  <a:lnTo>
                    <a:pt x="418" y="1172"/>
                  </a:lnTo>
                  <a:close/>
                  <a:moveTo>
                    <a:pt x="1050" y="600"/>
                  </a:moveTo>
                  <a:cubicBezTo>
                    <a:pt x="1050" y="352"/>
                    <a:pt x="849" y="150"/>
                    <a:pt x="600" y="150"/>
                  </a:cubicBezTo>
                  <a:cubicBezTo>
                    <a:pt x="352" y="150"/>
                    <a:pt x="150" y="352"/>
                    <a:pt x="150" y="600"/>
                  </a:cubicBezTo>
                  <a:cubicBezTo>
                    <a:pt x="150" y="849"/>
                    <a:pt x="352" y="1050"/>
                    <a:pt x="600" y="1050"/>
                  </a:cubicBezTo>
                  <a:cubicBezTo>
                    <a:pt x="849" y="1050"/>
                    <a:pt x="1050" y="849"/>
                    <a:pt x="1050" y="600"/>
                  </a:cubicBezTo>
                  <a:close/>
                </a:path>
              </a:pathLst>
            </a:custGeom>
            <a:solidFill>
              <a:srgbClr val="FDB8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9" name="Freeform 42"/>
            <p:cNvSpPr/>
            <p:nvPr/>
          </p:nvSpPr>
          <p:spPr bwMode="auto">
            <a:xfrm>
              <a:off x="7313613" y="2427288"/>
              <a:ext cx="428625" cy="1019175"/>
            </a:xfrm>
            <a:custGeom>
              <a:avLst/>
              <a:gdLst>
                <a:gd name="T0" fmla="*/ 0 w 600"/>
                <a:gd name="T1" fmla="*/ 150 h 1426"/>
                <a:gd name="T2" fmla="*/ 450 w 600"/>
                <a:gd name="T3" fmla="*/ 600 h 1426"/>
                <a:gd name="T4" fmla="*/ 0 w 600"/>
                <a:gd name="T5" fmla="*/ 1050 h 1426"/>
                <a:gd name="T6" fmla="*/ 0 w 600"/>
                <a:gd name="T7" fmla="*/ 1050 h 1426"/>
                <a:gd name="T8" fmla="*/ 0 w 600"/>
                <a:gd name="T9" fmla="*/ 1426 h 1426"/>
                <a:gd name="T10" fmla="*/ 182 w 600"/>
                <a:gd name="T11" fmla="*/ 1172 h 1426"/>
                <a:gd name="T12" fmla="*/ 600 w 600"/>
                <a:gd name="T13" fmla="*/ 600 h 1426"/>
                <a:gd name="T14" fmla="*/ 0 w 600"/>
                <a:gd name="T15" fmla="*/ 0 h 1426"/>
                <a:gd name="T16" fmla="*/ 0 w 600"/>
                <a:gd name="T17" fmla="*/ 0 h 1426"/>
                <a:gd name="T18" fmla="*/ 0 w 600"/>
                <a:gd name="T19" fmla="*/ 150 h 1426"/>
                <a:gd name="T20" fmla="*/ 0 w 600"/>
                <a:gd name="T21" fmla="*/ 150 h 1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0" h="1426">
                  <a:moveTo>
                    <a:pt x="0" y="150"/>
                  </a:moveTo>
                  <a:cubicBezTo>
                    <a:pt x="249" y="150"/>
                    <a:pt x="450" y="352"/>
                    <a:pt x="450" y="600"/>
                  </a:cubicBezTo>
                  <a:cubicBezTo>
                    <a:pt x="450" y="849"/>
                    <a:pt x="249" y="1050"/>
                    <a:pt x="0" y="1050"/>
                  </a:cubicBezTo>
                  <a:cubicBezTo>
                    <a:pt x="0" y="1050"/>
                    <a:pt x="0" y="1050"/>
                    <a:pt x="0" y="1050"/>
                  </a:cubicBezTo>
                  <a:cubicBezTo>
                    <a:pt x="0" y="1426"/>
                    <a:pt x="0" y="1426"/>
                    <a:pt x="0" y="1426"/>
                  </a:cubicBezTo>
                  <a:cubicBezTo>
                    <a:pt x="182" y="1172"/>
                    <a:pt x="182" y="1172"/>
                    <a:pt x="182" y="1172"/>
                  </a:cubicBezTo>
                  <a:cubicBezTo>
                    <a:pt x="425" y="1095"/>
                    <a:pt x="600" y="868"/>
                    <a:pt x="600" y="600"/>
                  </a:cubicBezTo>
                  <a:cubicBezTo>
                    <a:pt x="600" y="269"/>
                    <a:pt x="332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0" y="150"/>
                    <a:pt x="0" y="150"/>
                  </a:cubicBezTo>
                  <a:close/>
                </a:path>
              </a:pathLst>
            </a:custGeom>
            <a:solidFill>
              <a:srgbClr val="E5A8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0" name="Freeform 43"/>
            <p:cNvSpPr>
              <a:spLocks noEditPoints="1"/>
            </p:cNvSpPr>
            <p:nvPr/>
          </p:nvSpPr>
          <p:spPr bwMode="auto">
            <a:xfrm>
              <a:off x="7054850" y="2600325"/>
              <a:ext cx="515938" cy="381000"/>
            </a:xfrm>
            <a:custGeom>
              <a:avLst/>
              <a:gdLst>
                <a:gd name="T0" fmla="*/ 370 w 721"/>
                <a:gd name="T1" fmla="*/ 323 h 533"/>
                <a:gd name="T2" fmla="*/ 574 w 721"/>
                <a:gd name="T3" fmla="*/ 350 h 533"/>
                <a:gd name="T4" fmla="*/ 573 w 721"/>
                <a:gd name="T5" fmla="*/ 211 h 533"/>
                <a:gd name="T6" fmla="*/ 427 w 721"/>
                <a:gd name="T7" fmla="*/ 183 h 533"/>
                <a:gd name="T8" fmla="*/ 549 w 721"/>
                <a:gd name="T9" fmla="*/ 215 h 533"/>
                <a:gd name="T10" fmla="*/ 410 w 721"/>
                <a:gd name="T11" fmla="*/ 249 h 533"/>
                <a:gd name="T12" fmla="*/ 427 w 721"/>
                <a:gd name="T13" fmla="*/ 207 h 533"/>
                <a:gd name="T14" fmla="*/ 549 w 721"/>
                <a:gd name="T15" fmla="*/ 215 h 533"/>
                <a:gd name="T16" fmla="*/ 173 w 721"/>
                <a:gd name="T17" fmla="*/ 367 h 533"/>
                <a:gd name="T18" fmla="*/ 27 w 721"/>
                <a:gd name="T19" fmla="*/ 394 h 533"/>
                <a:gd name="T20" fmla="*/ 25 w 721"/>
                <a:gd name="T21" fmla="*/ 533 h 533"/>
                <a:gd name="T22" fmla="*/ 229 w 721"/>
                <a:gd name="T23" fmla="*/ 506 h 533"/>
                <a:gd name="T24" fmla="*/ 43 w 721"/>
                <a:gd name="T25" fmla="*/ 433 h 533"/>
                <a:gd name="T26" fmla="*/ 60 w 721"/>
                <a:gd name="T27" fmla="*/ 391 h 533"/>
                <a:gd name="T28" fmla="*/ 183 w 721"/>
                <a:gd name="T29" fmla="*/ 399 h 533"/>
                <a:gd name="T30" fmla="*/ 43 w 721"/>
                <a:gd name="T31" fmla="*/ 433 h 533"/>
                <a:gd name="T32" fmla="*/ 695 w 721"/>
                <a:gd name="T33" fmla="*/ 394 h 533"/>
                <a:gd name="T34" fmla="*/ 549 w 721"/>
                <a:gd name="T35" fmla="*/ 367 h 533"/>
                <a:gd name="T36" fmla="*/ 492 w 721"/>
                <a:gd name="T37" fmla="*/ 506 h 533"/>
                <a:gd name="T38" fmla="*/ 696 w 721"/>
                <a:gd name="T39" fmla="*/ 533 h 533"/>
                <a:gd name="T40" fmla="*/ 532 w 721"/>
                <a:gd name="T41" fmla="*/ 433 h 533"/>
                <a:gd name="T42" fmla="*/ 549 w 721"/>
                <a:gd name="T43" fmla="*/ 391 h 533"/>
                <a:gd name="T44" fmla="*/ 671 w 721"/>
                <a:gd name="T45" fmla="*/ 399 h 533"/>
                <a:gd name="T46" fmla="*/ 532 w 721"/>
                <a:gd name="T47" fmla="*/ 433 h 533"/>
                <a:gd name="T48" fmla="*/ 452 w 721"/>
                <a:gd name="T49" fmla="*/ 167 h 533"/>
                <a:gd name="T50" fmla="*/ 450 w 721"/>
                <a:gd name="T51" fmla="*/ 27 h 533"/>
                <a:gd name="T52" fmla="*/ 304 w 721"/>
                <a:gd name="T53" fmla="*/ 0 h 533"/>
                <a:gd name="T54" fmla="*/ 248 w 721"/>
                <a:gd name="T55" fmla="*/ 140 h 533"/>
                <a:gd name="T56" fmla="*/ 295 w 721"/>
                <a:gd name="T57" fmla="*/ 32 h 533"/>
                <a:gd name="T58" fmla="*/ 417 w 721"/>
                <a:gd name="T59" fmla="*/ 24 h 533"/>
                <a:gd name="T60" fmla="*/ 434 w 721"/>
                <a:gd name="T61" fmla="*/ 66 h 533"/>
                <a:gd name="T62" fmla="*/ 295 w 721"/>
                <a:gd name="T63" fmla="*/ 32 h 533"/>
                <a:gd name="T64" fmla="*/ 417 w 721"/>
                <a:gd name="T65" fmla="*/ 367 h 533"/>
                <a:gd name="T66" fmla="*/ 271 w 721"/>
                <a:gd name="T67" fmla="*/ 394 h 533"/>
                <a:gd name="T68" fmla="*/ 270 w 721"/>
                <a:gd name="T69" fmla="*/ 533 h 533"/>
                <a:gd name="T70" fmla="*/ 474 w 721"/>
                <a:gd name="T71" fmla="*/ 506 h 533"/>
                <a:gd name="T72" fmla="*/ 287 w 721"/>
                <a:gd name="T73" fmla="*/ 433 h 533"/>
                <a:gd name="T74" fmla="*/ 304 w 721"/>
                <a:gd name="T75" fmla="*/ 391 h 533"/>
                <a:gd name="T76" fmla="*/ 427 w 721"/>
                <a:gd name="T77" fmla="*/ 399 h 533"/>
                <a:gd name="T78" fmla="*/ 287 w 721"/>
                <a:gd name="T79" fmla="*/ 433 h 533"/>
                <a:gd name="T80" fmla="*/ 330 w 721"/>
                <a:gd name="T81" fmla="*/ 350 h 533"/>
                <a:gd name="T82" fmla="*/ 328 w 721"/>
                <a:gd name="T83" fmla="*/ 211 h 533"/>
                <a:gd name="T84" fmla="*/ 182 w 721"/>
                <a:gd name="T85" fmla="*/ 183 h 533"/>
                <a:gd name="T86" fmla="*/ 125 w 721"/>
                <a:gd name="T87" fmla="*/ 323 h 533"/>
                <a:gd name="T88" fmla="*/ 172 w 721"/>
                <a:gd name="T89" fmla="*/ 215 h 533"/>
                <a:gd name="T90" fmla="*/ 295 w 721"/>
                <a:gd name="T91" fmla="*/ 207 h 533"/>
                <a:gd name="T92" fmla="*/ 312 w 721"/>
                <a:gd name="T93" fmla="*/ 249 h 533"/>
                <a:gd name="T94" fmla="*/ 172 w 721"/>
                <a:gd name="T95" fmla="*/ 215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21" h="533">
                  <a:moveTo>
                    <a:pt x="393" y="211"/>
                  </a:moveTo>
                  <a:cubicBezTo>
                    <a:pt x="370" y="323"/>
                    <a:pt x="370" y="323"/>
                    <a:pt x="370" y="323"/>
                  </a:cubicBezTo>
                  <a:cubicBezTo>
                    <a:pt x="367" y="338"/>
                    <a:pt x="377" y="350"/>
                    <a:pt x="392" y="350"/>
                  </a:cubicBezTo>
                  <a:cubicBezTo>
                    <a:pt x="574" y="350"/>
                    <a:pt x="574" y="350"/>
                    <a:pt x="574" y="350"/>
                  </a:cubicBezTo>
                  <a:cubicBezTo>
                    <a:pt x="589" y="350"/>
                    <a:pt x="599" y="338"/>
                    <a:pt x="596" y="323"/>
                  </a:cubicBezTo>
                  <a:cubicBezTo>
                    <a:pt x="573" y="211"/>
                    <a:pt x="573" y="211"/>
                    <a:pt x="573" y="211"/>
                  </a:cubicBezTo>
                  <a:cubicBezTo>
                    <a:pt x="570" y="196"/>
                    <a:pt x="555" y="183"/>
                    <a:pt x="539" y="183"/>
                  </a:cubicBezTo>
                  <a:cubicBezTo>
                    <a:pt x="427" y="183"/>
                    <a:pt x="427" y="183"/>
                    <a:pt x="427" y="183"/>
                  </a:cubicBezTo>
                  <a:cubicBezTo>
                    <a:pt x="411" y="183"/>
                    <a:pt x="396" y="196"/>
                    <a:pt x="393" y="211"/>
                  </a:cubicBezTo>
                  <a:close/>
                  <a:moveTo>
                    <a:pt x="549" y="215"/>
                  </a:moveTo>
                  <a:cubicBezTo>
                    <a:pt x="556" y="249"/>
                    <a:pt x="556" y="249"/>
                    <a:pt x="556" y="249"/>
                  </a:cubicBezTo>
                  <a:cubicBezTo>
                    <a:pt x="410" y="249"/>
                    <a:pt x="410" y="249"/>
                    <a:pt x="410" y="249"/>
                  </a:cubicBezTo>
                  <a:cubicBezTo>
                    <a:pt x="417" y="215"/>
                    <a:pt x="417" y="215"/>
                    <a:pt x="417" y="215"/>
                  </a:cubicBezTo>
                  <a:cubicBezTo>
                    <a:pt x="418" y="212"/>
                    <a:pt x="423" y="207"/>
                    <a:pt x="427" y="207"/>
                  </a:cubicBezTo>
                  <a:cubicBezTo>
                    <a:pt x="539" y="207"/>
                    <a:pt x="539" y="207"/>
                    <a:pt x="539" y="207"/>
                  </a:cubicBezTo>
                  <a:cubicBezTo>
                    <a:pt x="543" y="207"/>
                    <a:pt x="548" y="212"/>
                    <a:pt x="549" y="215"/>
                  </a:cubicBezTo>
                  <a:close/>
                  <a:moveTo>
                    <a:pt x="206" y="394"/>
                  </a:moveTo>
                  <a:cubicBezTo>
                    <a:pt x="203" y="379"/>
                    <a:pt x="188" y="367"/>
                    <a:pt x="173" y="367"/>
                  </a:cubicBezTo>
                  <a:cubicBezTo>
                    <a:pt x="60" y="367"/>
                    <a:pt x="60" y="367"/>
                    <a:pt x="60" y="367"/>
                  </a:cubicBezTo>
                  <a:cubicBezTo>
                    <a:pt x="45" y="367"/>
                    <a:pt x="30" y="379"/>
                    <a:pt x="27" y="394"/>
                  </a:cubicBezTo>
                  <a:cubicBezTo>
                    <a:pt x="3" y="506"/>
                    <a:pt x="3" y="506"/>
                    <a:pt x="3" y="506"/>
                  </a:cubicBezTo>
                  <a:cubicBezTo>
                    <a:pt x="0" y="521"/>
                    <a:pt x="10" y="533"/>
                    <a:pt x="25" y="533"/>
                  </a:cubicBezTo>
                  <a:cubicBezTo>
                    <a:pt x="207" y="533"/>
                    <a:pt x="207" y="533"/>
                    <a:pt x="207" y="533"/>
                  </a:cubicBezTo>
                  <a:cubicBezTo>
                    <a:pt x="223" y="533"/>
                    <a:pt x="233" y="521"/>
                    <a:pt x="229" y="506"/>
                  </a:cubicBezTo>
                  <a:lnTo>
                    <a:pt x="206" y="394"/>
                  </a:lnTo>
                  <a:close/>
                  <a:moveTo>
                    <a:pt x="43" y="433"/>
                  </a:moveTo>
                  <a:cubicBezTo>
                    <a:pt x="50" y="399"/>
                    <a:pt x="50" y="399"/>
                    <a:pt x="50" y="399"/>
                  </a:cubicBezTo>
                  <a:cubicBezTo>
                    <a:pt x="51" y="395"/>
                    <a:pt x="56" y="391"/>
                    <a:pt x="60" y="391"/>
                  </a:cubicBezTo>
                  <a:cubicBezTo>
                    <a:pt x="173" y="391"/>
                    <a:pt x="173" y="391"/>
                    <a:pt x="173" y="391"/>
                  </a:cubicBezTo>
                  <a:cubicBezTo>
                    <a:pt x="177" y="391"/>
                    <a:pt x="182" y="395"/>
                    <a:pt x="183" y="399"/>
                  </a:cubicBezTo>
                  <a:cubicBezTo>
                    <a:pt x="190" y="433"/>
                    <a:pt x="190" y="433"/>
                    <a:pt x="190" y="433"/>
                  </a:cubicBezTo>
                  <a:lnTo>
                    <a:pt x="43" y="433"/>
                  </a:lnTo>
                  <a:close/>
                  <a:moveTo>
                    <a:pt x="718" y="506"/>
                  </a:moveTo>
                  <a:cubicBezTo>
                    <a:pt x="695" y="394"/>
                    <a:pt x="695" y="394"/>
                    <a:pt x="695" y="394"/>
                  </a:cubicBezTo>
                  <a:cubicBezTo>
                    <a:pt x="692" y="379"/>
                    <a:pt x="677" y="367"/>
                    <a:pt x="661" y="367"/>
                  </a:cubicBezTo>
                  <a:cubicBezTo>
                    <a:pt x="549" y="367"/>
                    <a:pt x="549" y="367"/>
                    <a:pt x="549" y="367"/>
                  </a:cubicBezTo>
                  <a:cubicBezTo>
                    <a:pt x="534" y="367"/>
                    <a:pt x="519" y="379"/>
                    <a:pt x="515" y="394"/>
                  </a:cubicBezTo>
                  <a:cubicBezTo>
                    <a:pt x="492" y="506"/>
                    <a:pt x="492" y="506"/>
                    <a:pt x="492" y="506"/>
                  </a:cubicBezTo>
                  <a:cubicBezTo>
                    <a:pt x="489" y="521"/>
                    <a:pt x="499" y="533"/>
                    <a:pt x="514" y="533"/>
                  </a:cubicBezTo>
                  <a:cubicBezTo>
                    <a:pt x="696" y="533"/>
                    <a:pt x="696" y="533"/>
                    <a:pt x="696" y="533"/>
                  </a:cubicBezTo>
                  <a:cubicBezTo>
                    <a:pt x="711" y="533"/>
                    <a:pt x="721" y="521"/>
                    <a:pt x="718" y="506"/>
                  </a:cubicBezTo>
                  <a:close/>
                  <a:moveTo>
                    <a:pt x="532" y="433"/>
                  </a:moveTo>
                  <a:cubicBezTo>
                    <a:pt x="539" y="399"/>
                    <a:pt x="539" y="399"/>
                    <a:pt x="539" y="399"/>
                  </a:cubicBezTo>
                  <a:cubicBezTo>
                    <a:pt x="540" y="395"/>
                    <a:pt x="545" y="391"/>
                    <a:pt x="549" y="391"/>
                  </a:cubicBezTo>
                  <a:cubicBezTo>
                    <a:pt x="661" y="391"/>
                    <a:pt x="661" y="391"/>
                    <a:pt x="661" y="391"/>
                  </a:cubicBezTo>
                  <a:cubicBezTo>
                    <a:pt x="665" y="391"/>
                    <a:pt x="671" y="395"/>
                    <a:pt x="671" y="399"/>
                  </a:cubicBezTo>
                  <a:cubicBezTo>
                    <a:pt x="678" y="433"/>
                    <a:pt x="678" y="433"/>
                    <a:pt x="678" y="433"/>
                  </a:cubicBezTo>
                  <a:lnTo>
                    <a:pt x="532" y="433"/>
                  </a:lnTo>
                  <a:close/>
                  <a:moveTo>
                    <a:pt x="270" y="167"/>
                  </a:moveTo>
                  <a:cubicBezTo>
                    <a:pt x="452" y="167"/>
                    <a:pt x="452" y="167"/>
                    <a:pt x="452" y="167"/>
                  </a:cubicBezTo>
                  <a:cubicBezTo>
                    <a:pt x="467" y="167"/>
                    <a:pt x="477" y="155"/>
                    <a:pt x="474" y="140"/>
                  </a:cubicBezTo>
                  <a:cubicBezTo>
                    <a:pt x="450" y="27"/>
                    <a:pt x="450" y="27"/>
                    <a:pt x="450" y="27"/>
                  </a:cubicBezTo>
                  <a:cubicBezTo>
                    <a:pt x="447" y="12"/>
                    <a:pt x="432" y="0"/>
                    <a:pt x="417" y="0"/>
                  </a:cubicBezTo>
                  <a:cubicBezTo>
                    <a:pt x="304" y="0"/>
                    <a:pt x="304" y="0"/>
                    <a:pt x="304" y="0"/>
                  </a:cubicBezTo>
                  <a:cubicBezTo>
                    <a:pt x="289" y="0"/>
                    <a:pt x="274" y="12"/>
                    <a:pt x="271" y="27"/>
                  </a:cubicBezTo>
                  <a:cubicBezTo>
                    <a:pt x="248" y="140"/>
                    <a:pt x="248" y="140"/>
                    <a:pt x="248" y="140"/>
                  </a:cubicBezTo>
                  <a:cubicBezTo>
                    <a:pt x="245" y="155"/>
                    <a:pt x="254" y="167"/>
                    <a:pt x="270" y="167"/>
                  </a:cubicBezTo>
                  <a:close/>
                  <a:moveTo>
                    <a:pt x="295" y="32"/>
                  </a:moveTo>
                  <a:cubicBezTo>
                    <a:pt x="295" y="28"/>
                    <a:pt x="300" y="24"/>
                    <a:pt x="304" y="24"/>
                  </a:cubicBezTo>
                  <a:cubicBezTo>
                    <a:pt x="417" y="24"/>
                    <a:pt x="417" y="24"/>
                    <a:pt x="417" y="24"/>
                  </a:cubicBezTo>
                  <a:cubicBezTo>
                    <a:pt x="421" y="24"/>
                    <a:pt x="426" y="28"/>
                    <a:pt x="427" y="32"/>
                  </a:cubicBezTo>
                  <a:cubicBezTo>
                    <a:pt x="434" y="66"/>
                    <a:pt x="434" y="66"/>
                    <a:pt x="434" y="66"/>
                  </a:cubicBezTo>
                  <a:cubicBezTo>
                    <a:pt x="287" y="66"/>
                    <a:pt x="287" y="66"/>
                    <a:pt x="287" y="66"/>
                  </a:cubicBezTo>
                  <a:lnTo>
                    <a:pt x="295" y="32"/>
                  </a:lnTo>
                  <a:close/>
                  <a:moveTo>
                    <a:pt x="450" y="394"/>
                  </a:moveTo>
                  <a:cubicBezTo>
                    <a:pt x="447" y="379"/>
                    <a:pt x="432" y="367"/>
                    <a:pt x="417" y="367"/>
                  </a:cubicBezTo>
                  <a:cubicBezTo>
                    <a:pt x="304" y="367"/>
                    <a:pt x="304" y="367"/>
                    <a:pt x="304" y="367"/>
                  </a:cubicBezTo>
                  <a:cubicBezTo>
                    <a:pt x="289" y="367"/>
                    <a:pt x="274" y="379"/>
                    <a:pt x="271" y="394"/>
                  </a:cubicBezTo>
                  <a:cubicBezTo>
                    <a:pt x="248" y="506"/>
                    <a:pt x="248" y="506"/>
                    <a:pt x="248" y="506"/>
                  </a:cubicBezTo>
                  <a:cubicBezTo>
                    <a:pt x="245" y="521"/>
                    <a:pt x="254" y="533"/>
                    <a:pt x="270" y="533"/>
                  </a:cubicBezTo>
                  <a:cubicBezTo>
                    <a:pt x="452" y="533"/>
                    <a:pt x="452" y="533"/>
                    <a:pt x="452" y="533"/>
                  </a:cubicBezTo>
                  <a:cubicBezTo>
                    <a:pt x="467" y="533"/>
                    <a:pt x="477" y="521"/>
                    <a:pt x="474" y="506"/>
                  </a:cubicBezTo>
                  <a:lnTo>
                    <a:pt x="450" y="394"/>
                  </a:lnTo>
                  <a:close/>
                  <a:moveTo>
                    <a:pt x="287" y="433"/>
                  </a:moveTo>
                  <a:cubicBezTo>
                    <a:pt x="295" y="399"/>
                    <a:pt x="295" y="399"/>
                    <a:pt x="295" y="399"/>
                  </a:cubicBezTo>
                  <a:cubicBezTo>
                    <a:pt x="295" y="395"/>
                    <a:pt x="300" y="391"/>
                    <a:pt x="304" y="391"/>
                  </a:cubicBezTo>
                  <a:cubicBezTo>
                    <a:pt x="417" y="391"/>
                    <a:pt x="417" y="391"/>
                    <a:pt x="417" y="391"/>
                  </a:cubicBezTo>
                  <a:cubicBezTo>
                    <a:pt x="421" y="391"/>
                    <a:pt x="426" y="395"/>
                    <a:pt x="427" y="399"/>
                  </a:cubicBezTo>
                  <a:cubicBezTo>
                    <a:pt x="434" y="433"/>
                    <a:pt x="434" y="433"/>
                    <a:pt x="434" y="433"/>
                  </a:cubicBezTo>
                  <a:lnTo>
                    <a:pt x="287" y="433"/>
                  </a:lnTo>
                  <a:close/>
                  <a:moveTo>
                    <a:pt x="148" y="350"/>
                  </a:moveTo>
                  <a:cubicBezTo>
                    <a:pt x="330" y="350"/>
                    <a:pt x="330" y="350"/>
                    <a:pt x="330" y="350"/>
                  </a:cubicBezTo>
                  <a:cubicBezTo>
                    <a:pt x="345" y="350"/>
                    <a:pt x="355" y="338"/>
                    <a:pt x="352" y="323"/>
                  </a:cubicBezTo>
                  <a:cubicBezTo>
                    <a:pt x="328" y="211"/>
                    <a:pt x="328" y="211"/>
                    <a:pt x="328" y="211"/>
                  </a:cubicBezTo>
                  <a:cubicBezTo>
                    <a:pt x="325" y="196"/>
                    <a:pt x="310" y="183"/>
                    <a:pt x="295" y="183"/>
                  </a:cubicBezTo>
                  <a:cubicBezTo>
                    <a:pt x="182" y="183"/>
                    <a:pt x="182" y="183"/>
                    <a:pt x="182" y="183"/>
                  </a:cubicBezTo>
                  <a:cubicBezTo>
                    <a:pt x="167" y="183"/>
                    <a:pt x="152" y="196"/>
                    <a:pt x="149" y="211"/>
                  </a:cubicBezTo>
                  <a:cubicBezTo>
                    <a:pt x="125" y="323"/>
                    <a:pt x="125" y="323"/>
                    <a:pt x="125" y="323"/>
                  </a:cubicBezTo>
                  <a:cubicBezTo>
                    <a:pt x="122" y="338"/>
                    <a:pt x="132" y="350"/>
                    <a:pt x="148" y="350"/>
                  </a:cubicBezTo>
                  <a:close/>
                  <a:moveTo>
                    <a:pt x="172" y="215"/>
                  </a:moveTo>
                  <a:cubicBezTo>
                    <a:pt x="173" y="212"/>
                    <a:pt x="178" y="207"/>
                    <a:pt x="182" y="207"/>
                  </a:cubicBezTo>
                  <a:cubicBezTo>
                    <a:pt x="295" y="207"/>
                    <a:pt x="295" y="207"/>
                    <a:pt x="295" y="207"/>
                  </a:cubicBezTo>
                  <a:cubicBezTo>
                    <a:pt x="299" y="207"/>
                    <a:pt x="304" y="212"/>
                    <a:pt x="305" y="215"/>
                  </a:cubicBezTo>
                  <a:cubicBezTo>
                    <a:pt x="312" y="249"/>
                    <a:pt x="312" y="249"/>
                    <a:pt x="312" y="249"/>
                  </a:cubicBezTo>
                  <a:cubicBezTo>
                    <a:pt x="165" y="249"/>
                    <a:pt x="165" y="249"/>
                    <a:pt x="165" y="249"/>
                  </a:cubicBezTo>
                  <a:lnTo>
                    <a:pt x="172" y="215"/>
                  </a:lnTo>
                  <a:close/>
                </a:path>
              </a:pathLst>
            </a:custGeom>
            <a:solidFill>
              <a:srgbClr val="FDB8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1" name="Oval 44"/>
            <p:cNvSpPr>
              <a:spLocks noChangeArrowheads="1"/>
            </p:cNvSpPr>
            <p:nvPr/>
          </p:nvSpPr>
          <p:spPr bwMode="auto">
            <a:xfrm>
              <a:off x="9128125" y="1395413"/>
              <a:ext cx="719138" cy="7191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2" name="Freeform 45"/>
            <p:cNvSpPr>
              <a:spLocks noEditPoints="1"/>
            </p:cNvSpPr>
            <p:nvPr/>
          </p:nvSpPr>
          <p:spPr bwMode="auto">
            <a:xfrm>
              <a:off x="9059863" y="1325563"/>
              <a:ext cx="857250" cy="1019175"/>
            </a:xfrm>
            <a:custGeom>
              <a:avLst/>
              <a:gdLst>
                <a:gd name="T0" fmla="*/ 418 w 1200"/>
                <a:gd name="T1" fmla="*/ 1172 h 1426"/>
                <a:gd name="T2" fmla="*/ 0 w 1200"/>
                <a:gd name="T3" fmla="*/ 600 h 1426"/>
                <a:gd name="T4" fmla="*/ 600 w 1200"/>
                <a:gd name="T5" fmla="*/ 0 h 1426"/>
                <a:gd name="T6" fmla="*/ 1200 w 1200"/>
                <a:gd name="T7" fmla="*/ 600 h 1426"/>
                <a:gd name="T8" fmla="*/ 782 w 1200"/>
                <a:gd name="T9" fmla="*/ 1172 h 1426"/>
                <a:gd name="T10" fmla="*/ 600 w 1200"/>
                <a:gd name="T11" fmla="*/ 1426 h 1426"/>
                <a:gd name="T12" fmla="*/ 418 w 1200"/>
                <a:gd name="T13" fmla="*/ 1172 h 1426"/>
                <a:gd name="T14" fmla="*/ 1050 w 1200"/>
                <a:gd name="T15" fmla="*/ 600 h 1426"/>
                <a:gd name="T16" fmla="*/ 600 w 1200"/>
                <a:gd name="T17" fmla="*/ 150 h 1426"/>
                <a:gd name="T18" fmla="*/ 150 w 1200"/>
                <a:gd name="T19" fmla="*/ 600 h 1426"/>
                <a:gd name="T20" fmla="*/ 600 w 1200"/>
                <a:gd name="T21" fmla="*/ 1050 h 1426"/>
                <a:gd name="T22" fmla="*/ 1050 w 1200"/>
                <a:gd name="T23" fmla="*/ 600 h 1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00" h="1426">
                  <a:moveTo>
                    <a:pt x="418" y="1172"/>
                  </a:moveTo>
                  <a:cubicBezTo>
                    <a:pt x="176" y="1095"/>
                    <a:pt x="0" y="868"/>
                    <a:pt x="0" y="600"/>
                  </a:cubicBezTo>
                  <a:cubicBezTo>
                    <a:pt x="0" y="269"/>
                    <a:pt x="269" y="0"/>
                    <a:pt x="600" y="0"/>
                  </a:cubicBezTo>
                  <a:cubicBezTo>
                    <a:pt x="931" y="0"/>
                    <a:pt x="1200" y="269"/>
                    <a:pt x="1200" y="600"/>
                  </a:cubicBezTo>
                  <a:cubicBezTo>
                    <a:pt x="1200" y="868"/>
                    <a:pt x="1025" y="1095"/>
                    <a:pt x="782" y="1172"/>
                  </a:cubicBezTo>
                  <a:cubicBezTo>
                    <a:pt x="600" y="1426"/>
                    <a:pt x="600" y="1426"/>
                    <a:pt x="600" y="1426"/>
                  </a:cubicBezTo>
                  <a:lnTo>
                    <a:pt x="418" y="1172"/>
                  </a:lnTo>
                  <a:close/>
                  <a:moveTo>
                    <a:pt x="1050" y="600"/>
                  </a:moveTo>
                  <a:cubicBezTo>
                    <a:pt x="1050" y="352"/>
                    <a:pt x="849" y="150"/>
                    <a:pt x="600" y="150"/>
                  </a:cubicBezTo>
                  <a:cubicBezTo>
                    <a:pt x="352" y="150"/>
                    <a:pt x="150" y="352"/>
                    <a:pt x="150" y="600"/>
                  </a:cubicBezTo>
                  <a:cubicBezTo>
                    <a:pt x="150" y="849"/>
                    <a:pt x="352" y="1050"/>
                    <a:pt x="600" y="1050"/>
                  </a:cubicBezTo>
                  <a:cubicBezTo>
                    <a:pt x="849" y="1050"/>
                    <a:pt x="1050" y="849"/>
                    <a:pt x="1050" y="600"/>
                  </a:cubicBezTo>
                  <a:close/>
                </a:path>
              </a:pathLst>
            </a:custGeom>
            <a:solidFill>
              <a:srgbClr val="9126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3" name="Freeform 46"/>
            <p:cNvSpPr/>
            <p:nvPr/>
          </p:nvSpPr>
          <p:spPr bwMode="auto">
            <a:xfrm>
              <a:off x="9488488" y="1325563"/>
              <a:ext cx="428625" cy="1019175"/>
            </a:xfrm>
            <a:custGeom>
              <a:avLst/>
              <a:gdLst>
                <a:gd name="T0" fmla="*/ 0 w 600"/>
                <a:gd name="T1" fmla="*/ 150 h 1426"/>
                <a:gd name="T2" fmla="*/ 450 w 600"/>
                <a:gd name="T3" fmla="*/ 600 h 1426"/>
                <a:gd name="T4" fmla="*/ 0 w 600"/>
                <a:gd name="T5" fmla="*/ 1050 h 1426"/>
                <a:gd name="T6" fmla="*/ 0 w 600"/>
                <a:gd name="T7" fmla="*/ 1050 h 1426"/>
                <a:gd name="T8" fmla="*/ 0 w 600"/>
                <a:gd name="T9" fmla="*/ 1426 h 1426"/>
                <a:gd name="T10" fmla="*/ 182 w 600"/>
                <a:gd name="T11" fmla="*/ 1172 h 1426"/>
                <a:gd name="T12" fmla="*/ 600 w 600"/>
                <a:gd name="T13" fmla="*/ 600 h 1426"/>
                <a:gd name="T14" fmla="*/ 0 w 600"/>
                <a:gd name="T15" fmla="*/ 0 h 1426"/>
                <a:gd name="T16" fmla="*/ 0 w 600"/>
                <a:gd name="T17" fmla="*/ 0 h 1426"/>
                <a:gd name="T18" fmla="*/ 0 w 600"/>
                <a:gd name="T19" fmla="*/ 150 h 1426"/>
                <a:gd name="T20" fmla="*/ 0 w 600"/>
                <a:gd name="T21" fmla="*/ 150 h 1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0" h="1426">
                  <a:moveTo>
                    <a:pt x="0" y="150"/>
                  </a:moveTo>
                  <a:cubicBezTo>
                    <a:pt x="249" y="150"/>
                    <a:pt x="450" y="352"/>
                    <a:pt x="450" y="600"/>
                  </a:cubicBezTo>
                  <a:cubicBezTo>
                    <a:pt x="450" y="849"/>
                    <a:pt x="249" y="1050"/>
                    <a:pt x="0" y="1050"/>
                  </a:cubicBezTo>
                  <a:cubicBezTo>
                    <a:pt x="0" y="1050"/>
                    <a:pt x="0" y="1050"/>
                    <a:pt x="0" y="1050"/>
                  </a:cubicBezTo>
                  <a:cubicBezTo>
                    <a:pt x="0" y="1426"/>
                    <a:pt x="0" y="1426"/>
                    <a:pt x="0" y="1426"/>
                  </a:cubicBezTo>
                  <a:cubicBezTo>
                    <a:pt x="182" y="1172"/>
                    <a:pt x="182" y="1172"/>
                    <a:pt x="182" y="1172"/>
                  </a:cubicBezTo>
                  <a:cubicBezTo>
                    <a:pt x="425" y="1095"/>
                    <a:pt x="600" y="868"/>
                    <a:pt x="600" y="600"/>
                  </a:cubicBezTo>
                  <a:cubicBezTo>
                    <a:pt x="600" y="269"/>
                    <a:pt x="33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0" y="150"/>
                    <a:pt x="0" y="150"/>
                  </a:cubicBezTo>
                  <a:close/>
                </a:path>
              </a:pathLst>
            </a:custGeom>
            <a:solidFill>
              <a:srgbClr val="6E0D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9272588" y="1538288"/>
              <a:ext cx="431800" cy="433388"/>
            </a:xfrm>
            <a:custGeom>
              <a:avLst/>
              <a:gdLst>
                <a:gd name="T0" fmla="*/ 181 w 605"/>
                <a:gd name="T1" fmla="*/ 302 h 605"/>
                <a:gd name="T2" fmla="*/ 293 w 605"/>
                <a:gd name="T3" fmla="*/ 302 h 605"/>
                <a:gd name="T4" fmla="*/ 237 w 605"/>
                <a:gd name="T5" fmla="*/ 155 h 605"/>
                <a:gd name="T6" fmla="*/ 237 w 605"/>
                <a:gd name="T7" fmla="*/ 450 h 605"/>
                <a:gd name="T8" fmla="*/ 237 w 605"/>
                <a:gd name="T9" fmla="*/ 155 h 605"/>
                <a:gd name="T10" fmla="*/ 352 w 605"/>
                <a:gd name="T11" fmla="*/ 315 h 605"/>
                <a:gd name="T12" fmla="*/ 299 w 605"/>
                <a:gd name="T13" fmla="*/ 347 h 605"/>
                <a:gd name="T14" fmla="*/ 315 w 605"/>
                <a:gd name="T15" fmla="*/ 381 h 605"/>
                <a:gd name="T16" fmla="*/ 297 w 605"/>
                <a:gd name="T17" fmla="*/ 381 h 605"/>
                <a:gd name="T18" fmla="*/ 250 w 605"/>
                <a:gd name="T19" fmla="*/ 378 h 605"/>
                <a:gd name="T20" fmla="*/ 237 w 605"/>
                <a:gd name="T21" fmla="*/ 431 h 605"/>
                <a:gd name="T22" fmla="*/ 224 w 605"/>
                <a:gd name="T23" fmla="*/ 378 h 605"/>
                <a:gd name="T24" fmla="*/ 177 w 605"/>
                <a:gd name="T25" fmla="*/ 380 h 605"/>
                <a:gd name="T26" fmla="*/ 159 w 605"/>
                <a:gd name="T27" fmla="*/ 380 h 605"/>
                <a:gd name="T28" fmla="*/ 174 w 605"/>
                <a:gd name="T29" fmla="*/ 346 h 605"/>
                <a:gd name="T30" fmla="*/ 122 w 605"/>
                <a:gd name="T31" fmla="*/ 315 h 605"/>
                <a:gd name="T32" fmla="*/ 122 w 605"/>
                <a:gd name="T33" fmla="*/ 289 h 605"/>
                <a:gd name="T34" fmla="*/ 175 w 605"/>
                <a:gd name="T35" fmla="*/ 258 h 605"/>
                <a:gd name="T36" fmla="*/ 159 w 605"/>
                <a:gd name="T37" fmla="*/ 224 h 605"/>
                <a:gd name="T38" fmla="*/ 193 w 605"/>
                <a:gd name="T39" fmla="*/ 240 h 605"/>
                <a:gd name="T40" fmla="*/ 224 w 605"/>
                <a:gd name="T41" fmla="*/ 187 h 605"/>
                <a:gd name="T42" fmla="*/ 250 w 605"/>
                <a:gd name="T43" fmla="*/ 187 h 605"/>
                <a:gd name="T44" fmla="*/ 281 w 605"/>
                <a:gd name="T45" fmla="*/ 240 h 605"/>
                <a:gd name="T46" fmla="*/ 315 w 605"/>
                <a:gd name="T47" fmla="*/ 224 h 605"/>
                <a:gd name="T48" fmla="*/ 300 w 605"/>
                <a:gd name="T49" fmla="*/ 258 h 605"/>
                <a:gd name="T50" fmla="*/ 352 w 605"/>
                <a:gd name="T51" fmla="*/ 289 h 605"/>
                <a:gd name="T52" fmla="*/ 605 w 605"/>
                <a:gd name="T53" fmla="*/ 76 h 605"/>
                <a:gd name="T54" fmla="*/ 75 w 605"/>
                <a:gd name="T55" fmla="*/ 0 h 605"/>
                <a:gd name="T56" fmla="*/ 0 w 605"/>
                <a:gd name="T57" fmla="*/ 529 h 605"/>
                <a:gd name="T58" fmla="*/ 529 w 605"/>
                <a:gd name="T59" fmla="*/ 605 h 605"/>
                <a:gd name="T60" fmla="*/ 605 w 605"/>
                <a:gd name="T61" fmla="*/ 76 h 605"/>
                <a:gd name="T62" fmla="*/ 54 w 605"/>
                <a:gd name="T63" fmla="*/ 302 h 605"/>
                <a:gd name="T64" fmla="*/ 421 w 605"/>
                <a:gd name="T65" fmla="*/ 302 h 605"/>
                <a:gd name="T66" fmla="*/ 529 w 605"/>
                <a:gd name="T67" fmla="*/ 272 h 605"/>
                <a:gd name="T68" fmla="*/ 510 w 605"/>
                <a:gd name="T69" fmla="*/ 399 h 605"/>
                <a:gd name="T70" fmla="*/ 491 w 605"/>
                <a:gd name="T71" fmla="*/ 272 h 605"/>
                <a:gd name="T72" fmla="*/ 510 w 605"/>
                <a:gd name="T73" fmla="*/ 204 h 605"/>
                <a:gd name="T74" fmla="*/ 529 w 605"/>
                <a:gd name="T75" fmla="*/ 272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05" h="605">
                  <a:moveTo>
                    <a:pt x="237" y="246"/>
                  </a:moveTo>
                  <a:cubicBezTo>
                    <a:pt x="206" y="246"/>
                    <a:pt x="181" y="271"/>
                    <a:pt x="181" y="302"/>
                  </a:cubicBezTo>
                  <a:cubicBezTo>
                    <a:pt x="181" y="333"/>
                    <a:pt x="206" y="359"/>
                    <a:pt x="237" y="359"/>
                  </a:cubicBezTo>
                  <a:cubicBezTo>
                    <a:pt x="268" y="359"/>
                    <a:pt x="293" y="333"/>
                    <a:pt x="293" y="302"/>
                  </a:cubicBezTo>
                  <a:cubicBezTo>
                    <a:pt x="293" y="271"/>
                    <a:pt x="268" y="246"/>
                    <a:pt x="237" y="246"/>
                  </a:cubicBezTo>
                  <a:close/>
                  <a:moveTo>
                    <a:pt x="237" y="155"/>
                  </a:moveTo>
                  <a:cubicBezTo>
                    <a:pt x="155" y="155"/>
                    <a:pt x="89" y="221"/>
                    <a:pt x="89" y="302"/>
                  </a:cubicBezTo>
                  <a:cubicBezTo>
                    <a:pt x="89" y="384"/>
                    <a:pt x="155" y="450"/>
                    <a:pt x="237" y="450"/>
                  </a:cubicBezTo>
                  <a:cubicBezTo>
                    <a:pt x="319" y="450"/>
                    <a:pt x="385" y="384"/>
                    <a:pt x="385" y="302"/>
                  </a:cubicBezTo>
                  <a:cubicBezTo>
                    <a:pt x="385" y="221"/>
                    <a:pt x="319" y="155"/>
                    <a:pt x="237" y="155"/>
                  </a:cubicBezTo>
                  <a:close/>
                  <a:moveTo>
                    <a:pt x="365" y="302"/>
                  </a:moveTo>
                  <a:cubicBezTo>
                    <a:pt x="365" y="310"/>
                    <a:pt x="360" y="315"/>
                    <a:pt x="352" y="315"/>
                  </a:cubicBezTo>
                  <a:cubicBezTo>
                    <a:pt x="313" y="315"/>
                    <a:pt x="313" y="315"/>
                    <a:pt x="313" y="315"/>
                  </a:cubicBezTo>
                  <a:cubicBezTo>
                    <a:pt x="311" y="327"/>
                    <a:pt x="306" y="338"/>
                    <a:pt x="299" y="347"/>
                  </a:cubicBezTo>
                  <a:cubicBezTo>
                    <a:pt x="315" y="363"/>
                    <a:pt x="315" y="363"/>
                    <a:pt x="315" y="363"/>
                  </a:cubicBezTo>
                  <a:cubicBezTo>
                    <a:pt x="320" y="368"/>
                    <a:pt x="320" y="376"/>
                    <a:pt x="315" y="381"/>
                  </a:cubicBezTo>
                  <a:cubicBezTo>
                    <a:pt x="313" y="383"/>
                    <a:pt x="310" y="385"/>
                    <a:pt x="306" y="385"/>
                  </a:cubicBezTo>
                  <a:cubicBezTo>
                    <a:pt x="303" y="385"/>
                    <a:pt x="300" y="383"/>
                    <a:pt x="297" y="381"/>
                  </a:cubicBezTo>
                  <a:cubicBezTo>
                    <a:pt x="281" y="365"/>
                    <a:pt x="281" y="365"/>
                    <a:pt x="281" y="365"/>
                  </a:cubicBezTo>
                  <a:cubicBezTo>
                    <a:pt x="272" y="371"/>
                    <a:pt x="262" y="376"/>
                    <a:pt x="250" y="378"/>
                  </a:cubicBezTo>
                  <a:cubicBezTo>
                    <a:pt x="250" y="418"/>
                    <a:pt x="250" y="418"/>
                    <a:pt x="250" y="418"/>
                  </a:cubicBezTo>
                  <a:cubicBezTo>
                    <a:pt x="250" y="425"/>
                    <a:pt x="244" y="431"/>
                    <a:pt x="237" y="431"/>
                  </a:cubicBezTo>
                  <a:cubicBezTo>
                    <a:pt x="230" y="431"/>
                    <a:pt x="224" y="425"/>
                    <a:pt x="224" y="418"/>
                  </a:cubicBezTo>
                  <a:cubicBezTo>
                    <a:pt x="224" y="378"/>
                    <a:pt x="224" y="378"/>
                    <a:pt x="224" y="378"/>
                  </a:cubicBezTo>
                  <a:cubicBezTo>
                    <a:pt x="213" y="376"/>
                    <a:pt x="202" y="371"/>
                    <a:pt x="193" y="365"/>
                  </a:cubicBezTo>
                  <a:cubicBezTo>
                    <a:pt x="177" y="380"/>
                    <a:pt x="177" y="380"/>
                    <a:pt x="177" y="380"/>
                  </a:cubicBezTo>
                  <a:cubicBezTo>
                    <a:pt x="174" y="383"/>
                    <a:pt x="171" y="384"/>
                    <a:pt x="168" y="384"/>
                  </a:cubicBezTo>
                  <a:cubicBezTo>
                    <a:pt x="164" y="384"/>
                    <a:pt x="161" y="383"/>
                    <a:pt x="159" y="380"/>
                  </a:cubicBezTo>
                  <a:cubicBezTo>
                    <a:pt x="153" y="375"/>
                    <a:pt x="153" y="367"/>
                    <a:pt x="159" y="362"/>
                  </a:cubicBezTo>
                  <a:cubicBezTo>
                    <a:pt x="174" y="346"/>
                    <a:pt x="174" y="346"/>
                    <a:pt x="174" y="346"/>
                  </a:cubicBezTo>
                  <a:cubicBezTo>
                    <a:pt x="168" y="337"/>
                    <a:pt x="164" y="327"/>
                    <a:pt x="162" y="315"/>
                  </a:cubicBezTo>
                  <a:cubicBezTo>
                    <a:pt x="122" y="315"/>
                    <a:pt x="122" y="315"/>
                    <a:pt x="122" y="315"/>
                  </a:cubicBezTo>
                  <a:cubicBezTo>
                    <a:pt x="115" y="315"/>
                    <a:pt x="109" y="310"/>
                    <a:pt x="109" y="302"/>
                  </a:cubicBezTo>
                  <a:cubicBezTo>
                    <a:pt x="109" y="295"/>
                    <a:pt x="115" y="289"/>
                    <a:pt x="122" y="289"/>
                  </a:cubicBezTo>
                  <a:cubicBezTo>
                    <a:pt x="162" y="289"/>
                    <a:pt x="162" y="289"/>
                    <a:pt x="162" y="289"/>
                  </a:cubicBezTo>
                  <a:cubicBezTo>
                    <a:pt x="164" y="278"/>
                    <a:pt x="168" y="267"/>
                    <a:pt x="175" y="258"/>
                  </a:cubicBezTo>
                  <a:cubicBezTo>
                    <a:pt x="159" y="242"/>
                    <a:pt x="159" y="242"/>
                    <a:pt x="159" y="242"/>
                  </a:cubicBezTo>
                  <a:cubicBezTo>
                    <a:pt x="153" y="237"/>
                    <a:pt x="153" y="229"/>
                    <a:pt x="159" y="224"/>
                  </a:cubicBezTo>
                  <a:cubicBezTo>
                    <a:pt x="164" y="218"/>
                    <a:pt x="172" y="218"/>
                    <a:pt x="177" y="224"/>
                  </a:cubicBezTo>
                  <a:cubicBezTo>
                    <a:pt x="193" y="240"/>
                    <a:pt x="193" y="240"/>
                    <a:pt x="193" y="240"/>
                  </a:cubicBezTo>
                  <a:cubicBezTo>
                    <a:pt x="202" y="233"/>
                    <a:pt x="213" y="229"/>
                    <a:pt x="224" y="227"/>
                  </a:cubicBezTo>
                  <a:cubicBezTo>
                    <a:pt x="224" y="187"/>
                    <a:pt x="224" y="187"/>
                    <a:pt x="224" y="187"/>
                  </a:cubicBezTo>
                  <a:cubicBezTo>
                    <a:pt x="224" y="180"/>
                    <a:pt x="230" y="174"/>
                    <a:pt x="237" y="174"/>
                  </a:cubicBezTo>
                  <a:cubicBezTo>
                    <a:pt x="244" y="174"/>
                    <a:pt x="250" y="180"/>
                    <a:pt x="250" y="187"/>
                  </a:cubicBezTo>
                  <a:cubicBezTo>
                    <a:pt x="250" y="227"/>
                    <a:pt x="250" y="227"/>
                    <a:pt x="250" y="227"/>
                  </a:cubicBezTo>
                  <a:cubicBezTo>
                    <a:pt x="262" y="229"/>
                    <a:pt x="272" y="234"/>
                    <a:pt x="281" y="240"/>
                  </a:cubicBezTo>
                  <a:cubicBezTo>
                    <a:pt x="297" y="224"/>
                    <a:pt x="297" y="224"/>
                    <a:pt x="297" y="224"/>
                  </a:cubicBezTo>
                  <a:cubicBezTo>
                    <a:pt x="302" y="219"/>
                    <a:pt x="310" y="219"/>
                    <a:pt x="315" y="224"/>
                  </a:cubicBezTo>
                  <a:cubicBezTo>
                    <a:pt x="320" y="229"/>
                    <a:pt x="320" y="237"/>
                    <a:pt x="315" y="242"/>
                  </a:cubicBezTo>
                  <a:cubicBezTo>
                    <a:pt x="300" y="258"/>
                    <a:pt x="300" y="258"/>
                    <a:pt x="300" y="258"/>
                  </a:cubicBezTo>
                  <a:cubicBezTo>
                    <a:pt x="306" y="267"/>
                    <a:pt x="311" y="278"/>
                    <a:pt x="313" y="289"/>
                  </a:cubicBezTo>
                  <a:cubicBezTo>
                    <a:pt x="352" y="289"/>
                    <a:pt x="352" y="289"/>
                    <a:pt x="352" y="289"/>
                  </a:cubicBezTo>
                  <a:cubicBezTo>
                    <a:pt x="360" y="289"/>
                    <a:pt x="365" y="295"/>
                    <a:pt x="365" y="302"/>
                  </a:cubicBezTo>
                  <a:close/>
                  <a:moveTo>
                    <a:pt x="605" y="76"/>
                  </a:moveTo>
                  <a:cubicBezTo>
                    <a:pt x="605" y="34"/>
                    <a:pt x="570" y="0"/>
                    <a:pt x="529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34" y="0"/>
                    <a:pt x="0" y="34"/>
                    <a:pt x="0" y="76"/>
                  </a:cubicBezTo>
                  <a:cubicBezTo>
                    <a:pt x="0" y="529"/>
                    <a:pt x="0" y="529"/>
                    <a:pt x="0" y="529"/>
                  </a:cubicBezTo>
                  <a:cubicBezTo>
                    <a:pt x="0" y="571"/>
                    <a:pt x="34" y="605"/>
                    <a:pt x="75" y="605"/>
                  </a:cubicBezTo>
                  <a:cubicBezTo>
                    <a:pt x="529" y="605"/>
                    <a:pt x="529" y="605"/>
                    <a:pt x="529" y="605"/>
                  </a:cubicBezTo>
                  <a:cubicBezTo>
                    <a:pt x="571" y="605"/>
                    <a:pt x="605" y="571"/>
                    <a:pt x="605" y="529"/>
                  </a:cubicBezTo>
                  <a:lnTo>
                    <a:pt x="605" y="76"/>
                  </a:lnTo>
                  <a:close/>
                  <a:moveTo>
                    <a:pt x="237" y="486"/>
                  </a:moveTo>
                  <a:cubicBezTo>
                    <a:pt x="136" y="486"/>
                    <a:pt x="54" y="404"/>
                    <a:pt x="54" y="302"/>
                  </a:cubicBezTo>
                  <a:cubicBezTo>
                    <a:pt x="54" y="201"/>
                    <a:pt x="136" y="119"/>
                    <a:pt x="237" y="119"/>
                  </a:cubicBezTo>
                  <a:cubicBezTo>
                    <a:pt x="339" y="119"/>
                    <a:pt x="421" y="201"/>
                    <a:pt x="421" y="302"/>
                  </a:cubicBezTo>
                  <a:cubicBezTo>
                    <a:pt x="421" y="404"/>
                    <a:pt x="339" y="486"/>
                    <a:pt x="237" y="486"/>
                  </a:cubicBezTo>
                  <a:close/>
                  <a:moveTo>
                    <a:pt x="529" y="272"/>
                  </a:moveTo>
                  <a:cubicBezTo>
                    <a:pt x="529" y="380"/>
                    <a:pt x="529" y="380"/>
                    <a:pt x="529" y="380"/>
                  </a:cubicBezTo>
                  <a:cubicBezTo>
                    <a:pt x="529" y="390"/>
                    <a:pt x="521" y="399"/>
                    <a:pt x="510" y="399"/>
                  </a:cubicBezTo>
                  <a:cubicBezTo>
                    <a:pt x="499" y="399"/>
                    <a:pt x="491" y="390"/>
                    <a:pt x="491" y="380"/>
                  </a:cubicBezTo>
                  <a:cubicBezTo>
                    <a:pt x="491" y="272"/>
                    <a:pt x="491" y="272"/>
                    <a:pt x="491" y="272"/>
                  </a:cubicBezTo>
                  <a:cubicBezTo>
                    <a:pt x="480" y="266"/>
                    <a:pt x="473" y="254"/>
                    <a:pt x="473" y="241"/>
                  </a:cubicBezTo>
                  <a:cubicBezTo>
                    <a:pt x="473" y="221"/>
                    <a:pt x="490" y="204"/>
                    <a:pt x="510" y="204"/>
                  </a:cubicBezTo>
                  <a:cubicBezTo>
                    <a:pt x="530" y="204"/>
                    <a:pt x="547" y="221"/>
                    <a:pt x="547" y="241"/>
                  </a:cubicBezTo>
                  <a:cubicBezTo>
                    <a:pt x="547" y="254"/>
                    <a:pt x="540" y="266"/>
                    <a:pt x="529" y="272"/>
                  </a:cubicBezTo>
                  <a:close/>
                </a:path>
              </a:pathLst>
            </a:custGeom>
            <a:solidFill>
              <a:srgbClr val="9126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sp>
        <p:nvSpPr>
          <p:cNvPr id="55" name="文本框 54"/>
          <p:cNvSpPr txBox="1"/>
          <p:nvPr/>
        </p:nvSpPr>
        <p:spPr>
          <a:xfrm>
            <a:off x="4824404" y="1020728"/>
            <a:ext cx="6496711" cy="160210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 defTabSz="1219200">
              <a:lnSpc>
                <a:spcPct val="150000"/>
              </a:lnSpc>
              <a:spcBef>
                <a:spcPts val="130"/>
              </a:spcBef>
              <a:buClrTx/>
              <a:buSzTx/>
              <a:buNone/>
            </a:pPr>
            <a:r>
              <a:rPr sz="1600" kern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lt"/>
              </a:rPr>
              <a:t>二、设计形象：</a:t>
            </a:r>
            <a:endParaRPr sz="1600" kern="0" noProof="0" dirty="0">
              <a:ln>
                <a:noFill/>
              </a:ln>
              <a:solidFill>
                <a:srgbClr val="737572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+mn-lt"/>
            </a:endParaRPr>
          </a:p>
          <a:p>
            <a:pPr algn="just" defTabSz="1219200">
              <a:lnSpc>
                <a:spcPct val="150000"/>
              </a:lnSpc>
              <a:spcBef>
                <a:spcPts val="130"/>
              </a:spcBef>
              <a:buClrTx/>
              <a:buSzTx/>
              <a:buNone/>
            </a:pPr>
            <a:r>
              <a:rPr sz="1600" kern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lt"/>
              </a:rPr>
              <a:t>根据资料，把小猫设计成一个完整的形象，突出铃铛。</a:t>
            </a:r>
            <a:endParaRPr sz="1600" kern="0" noProof="0" dirty="0">
              <a:ln>
                <a:noFill/>
              </a:ln>
              <a:solidFill>
                <a:srgbClr val="737572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+mn-lt"/>
            </a:endParaRPr>
          </a:p>
          <a:p>
            <a:pPr algn="just" defTabSz="1219200">
              <a:lnSpc>
                <a:spcPct val="150000"/>
              </a:lnSpc>
              <a:spcBef>
                <a:spcPts val="130"/>
              </a:spcBef>
              <a:buClrTx/>
              <a:buSzTx/>
              <a:buNone/>
            </a:pPr>
            <a:r>
              <a:rPr sz="1600" kern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lt"/>
              </a:rPr>
              <a:t>完成造型后，根据儿歌内容来画背景，如：根据“老鼠吓得藏。”，可以把老鼠画成吓得要跑到老鼠洞中躲起来，在洞中探头探脑</a:t>
            </a:r>
            <a:endParaRPr sz="1600" kern="0" noProof="0" dirty="0">
              <a:ln>
                <a:noFill/>
              </a:ln>
              <a:solidFill>
                <a:srgbClr val="737572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+mn-lt"/>
            </a:endParaRPr>
          </a:p>
        </p:txBody>
      </p:sp>
      <p:pic>
        <p:nvPicPr>
          <p:cNvPr id="2" name="图片 1" descr="7-9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729480" y="3046307"/>
            <a:ext cx="2527300" cy="3458633"/>
          </a:xfrm>
          <a:prstGeom prst="rect">
            <a:avLst/>
          </a:prstGeom>
        </p:spPr>
      </p:pic>
      <p:pic>
        <p:nvPicPr>
          <p:cNvPr id="3" name="图片 2" descr="7-1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431193" y="3046307"/>
            <a:ext cx="4490720" cy="3458633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363878" y="352148"/>
            <a:ext cx="1367516" cy="420370"/>
            <a:chOff x="568442" y="319364"/>
            <a:chExt cx="1367517" cy="420371"/>
          </a:xfrm>
        </p:grpSpPr>
        <p:sp>
          <p:nvSpPr>
            <p:cNvPr id="5" name="文本框 23"/>
            <p:cNvSpPr txBox="1"/>
            <p:nvPr/>
          </p:nvSpPr>
          <p:spPr>
            <a:xfrm>
              <a:off x="665958" y="319364"/>
              <a:ext cx="1270001" cy="4203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2135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</a:rPr>
                <a:t>教学过程</a:t>
              </a:r>
              <a:endParaRPr lang="zh-CN" altLang="en-US" sz="2135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" name="等腰三角形 6"/>
            <p:cNvSpPr/>
            <p:nvPr/>
          </p:nvSpPr>
          <p:spPr>
            <a:xfrm rot="16200000" flipH="1" flipV="1">
              <a:off x="492508" y="454911"/>
              <a:ext cx="304323" cy="152455"/>
            </a:xfrm>
            <a:prstGeom prst="triangle">
              <a:avLst/>
            </a:prstGeom>
            <a:solidFill>
              <a:schemeClr val="bg1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2400">
                <a:solidFill>
                  <a:srgbClr val="080808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椭圆 28"/>
          <p:cNvSpPr/>
          <p:nvPr/>
        </p:nvSpPr>
        <p:spPr>
          <a:xfrm>
            <a:off x="5755151" y="2154741"/>
            <a:ext cx="526256" cy="526256"/>
          </a:xfrm>
          <a:prstGeom prst="ellipse">
            <a:avLst/>
          </a:prstGeom>
          <a:solidFill>
            <a:srgbClr val="E2424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altLang="zh-CN" sz="2665" kern="0" dirty="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1</a:t>
            </a:r>
            <a:endParaRPr lang="zh-CN" altLang="en-US" sz="2665" kern="0" dirty="0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285012" y="3016975"/>
            <a:ext cx="526256" cy="526256"/>
          </a:xfrm>
          <a:prstGeom prst="ellipse">
            <a:avLst/>
          </a:prstGeom>
          <a:solidFill>
            <a:srgbClr val="F09E1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altLang="zh-CN" sz="2665" kern="0" dirty="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2</a:t>
            </a:r>
            <a:endParaRPr lang="zh-CN" altLang="en-US" sz="2665" kern="0" dirty="0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6285012" y="4030616"/>
            <a:ext cx="526256" cy="526256"/>
          </a:xfrm>
          <a:prstGeom prst="ellipse">
            <a:avLst/>
          </a:prstGeom>
          <a:solidFill>
            <a:srgbClr val="2591A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altLang="zh-CN" sz="2665" kern="0" dirty="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3</a:t>
            </a:r>
            <a:endParaRPr lang="zh-CN" altLang="en-US" sz="2665" kern="0" dirty="0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5755151" y="4892848"/>
            <a:ext cx="526256" cy="526256"/>
          </a:xfrm>
          <a:prstGeom prst="ellipse">
            <a:avLst/>
          </a:prstGeom>
          <a:solidFill>
            <a:srgbClr val="3F3B6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altLang="zh-CN" sz="2665" kern="0" dirty="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4</a:t>
            </a:r>
            <a:endParaRPr lang="zh-CN" altLang="en-US" sz="2665" kern="0" dirty="0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33" name="TextBox 38"/>
          <p:cNvSpPr txBox="1"/>
          <p:nvPr/>
        </p:nvSpPr>
        <p:spPr>
          <a:xfrm>
            <a:off x="6331215" y="2201109"/>
            <a:ext cx="4704523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2400" kern="0" dirty="0">
                <a:solidFill>
                  <a:srgbClr val="E24246"/>
                </a:solidFill>
                <a:latin typeface="微软雅黑" panose="020B0503020204020204" charset="-122"/>
                <a:ea typeface="微软雅黑" panose="020B0503020204020204" charset="-122"/>
              </a:rPr>
              <a:t>单元一　</a:t>
            </a:r>
            <a:r>
              <a:rPr lang="zh-CN" altLang="en-US" sz="1600" kern="0" dirty="0">
                <a:solidFill>
                  <a:srgbClr val="080808"/>
                </a:solidFill>
                <a:latin typeface="微软雅黑" panose="020B0503020204020204" charset="-122"/>
                <a:ea typeface="微软雅黑" panose="020B0503020204020204" charset="-122"/>
              </a:rPr>
              <a:t>简笔画概述</a:t>
            </a:r>
            <a:endParaRPr lang="zh-CN" altLang="en-US" sz="1600" kern="0" dirty="0">
              <a:solidFill>
                <a:srgbClr val="08080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TextBox 39"/>
          <p:cNvSpPr txBox="1"/>
          <p:nvPr/>
        </p:nvSpPr>
        <p:spPr>
          <a:xfrm>
            <a:off x="6898345" y="3065205"/>
            <a:ext cx="4704523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2400" kern="0" dirty="0">
                <a:solidFill>
                  <a:srgbClr val="F09E17"/>
                </a:solidFill>
                <a:latin typeface="微软雅黑" panose="020B0503020204020204" charset="-122"/>
                <a:ea typeface="微软雅黑" panose="020B0503020204020204" charset="-122"/>
              </a:rPr>
              <a:t>单元二</a:t>
            </a:r>
            <a:r>
              <a:rPr lang="en-US" altLang="zh-CN" sz="2400" kern="0" dirty="0">
                <a:solidFill>
                  <a:srgbClr val="F09E17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1600" kern="0" dirty="0">
                <a:solidFill>
                  <a:srgbClr val="080808"/>
                </a:solidFill>
                <a:latin typeface="微软雅黑" panose="020B0503020204020204" charset="-122"/>
                <a:ea typeface="微软雅黑" panose="020B0503020204020204" charset="-122"/>
              </a:rPr>
              <a:t>生活用品简笔画</a:t>
            </a:r>
            <a:endParaRPr lang="zh-CN" altLang="en-US" sz="1600" kern="0" dirty="0">
              <a:solidFill>
                <a:srgbClr val="08080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TextBox 40"/>
          <p:cNvSpPr txBox="1"/>
          <p:nvPr/>
        </p:nvSpPr>
        <p:spPr>
          <a:xfrm>
            <a:off x="6924201" y="4093808"/>
            <a:ext cx="4704523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2400" kern="0" dirty="0">
                <a:solidFill>
                  <a:srgbClr val="2591A3"/>
                </a:solidFill>
                <a:latin typeface="微软雅黑" panose="020B0503020204020204" charset="-122"/>
                <a:ea typeface="微软雅黑" panose="020B0503020204020204" charset="-122"/>
              </a:rPr>
              <a:t>单元三</a:t>
            </a:r>
            <a:r>
              <a:rPr lang="en-US" altLang="zh-CN" sz="2400" kern="0" dirty="0">
                <a:solidFill>
                  <a:srgbClr val="2591A3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1600" kern="0" dirty="0">
                <a:solidFill>
                  <a:srgbClr val="080808"/>
                </a:solidFill>
                <a:latin typeface="微软雅黑" panose="020B0503020204020204" charset="-122"/>
                <a:ea typeface="微软雅黑" panose="020B0503020204020204" charset="-122"/>
              </a:rPr>
              <a:t>植物简笔画</a:t>
            </a:r>
            <a:endParaRPr lang="zh-CN" altLang="en-US" sz="1600" kern="0" dirty="0">
              <a:solidFill>
                <a:srgbClr val="08080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TextBox 41"/>
          <p:cNvSpPr txBox="1"/>
          <p:nvPr/>
        </p:nvSpPr>
        <p:spPr>
          <a:xfrm>
            <a:off x="6427225" y="4984021"/>
            <a:ext cx="4704523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2400" kern="0" dirty="0">
                <a:solidFill>
                  <a:srgbClr val="3F3B6D"/>
                </a:solidFill>
                <a:latin typeface="微软雅黑" panose="020B0503020204020204" charset="-122"/>
                <a:ea typeface="微软雅黑" panose="020B0503020204020204" charset="-122"/>
              </a:rPr>
              <a:t>单元四</a:t>
            </a:r>
            <a:r>
              <a:rPr lang="en-US" altLang="zh-CN" sz="2400" kern="0" dirty="0">
                <a:solidFill>
                  <a:srgbClr val="3F3B6D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1600" kern="0" dirty="0">
                <a:solidFill>
                  <a:srgbClr val="080808"/>
                </a:solidFill>
                <a:latin typeface="微软雅黑" panose="020B0503020204020204" charset="-122"/>
                <a:ea typeface="微软雅黑" panose="020B0503020204020204" charset="-122"/>
              </a:rPr>
              <a:t>景物简笔画</a:t>
            </a:r>
            <a:endParaRPr lang="zh-CN" altLang="en-US" sz="1600" kern="0" dirty="0">
              <a:solidFill>
                <a:srgbClr val="08080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弧形 36"/>
          <p:cNvSpPr/>
          <p:nvPr/>
        </p:nvSpPr>
        <p:spPr>
          <a:xfrm rot="2700000">
            <a:off x="865061" y="1425216"/>
            <a:ext cx="4764533" cy="4764533"/>
          </a:xfrm>
          <a:prstGeom prst="arc">
            <a:avLst/>
          </a:prstGeom>
          <a:noFill/>
          <a:ln w="6350" cap="flat" cmpd="sng" algn="ctr">
            <a:solidFill>
              <a:srgbClr val="394C53"/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2400" kern="0">
              <a:solidFill>
                <a:srgbClr val="84B648"/>
              </a:solidFill>
              <a:latin typeface="Lato Light"/>
            </a:endParaRPr>
          </a:p>
        </p:txBody>
      </p:sp>
      <p:sp>
        <p:nvSpPr>
          <p:cNvPr id="38" name="Title 2"/>
          <p:cNvSpPr txBox="1"/>
          <p:nvPr/>
        </p:nvSpPr>
        <p:spPr>
          <a:xfrm>
            <a:off x="1199456" y="807840"/>
            <a:ext cx="3637157" cy="609399"/>
          </a:xfrm>
          <a:prstGeom prst="rect">
            <a:avLst/>
          </a:prstGeom>
        </p:spPr>
        <p:txBody>
          <a:bodyPr vert="horz" lIns="121920" tIns="60960" rIns="121920" bIns="60960" rtlCol="0" anchor="ctr">
            <a:normAutofit fontScale="87500" lnSpcReduction="1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735" b="0" i="0" u="none" strike="noStrike" kern="1200" cap="none" spc="0" normalizeH="0" baseline="0" noProof="0" dirty="0">
                <a:ln>
                  <a:noFill/>
                </a:ln>
                <a:solidFill>
                  <a:srgbClr val="E24246"/>
                </a:solidFill>
                <a:effectLst/>
                <a:uLnTx/>
                <a:uFillTx/>
                <a:latin typeface="方正尚酷简体" panose="03000509000000000000" pitchFamily="65" charset="-122"/>
                <a:ea typeface="方正尚酷简体" panose="03000509000000000000" pitchFamily="65" charset="-122"/>
              </a:rPr>
              <a:t>目录</a:t>
            </a:r>
            <a:r>
              <a:rPr kumimoji="0" lang="zh-CN" altLang="en-US" sz="3735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kumimoji="0" lang="en-US" altLang="zh-CN" sz="3735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CONTENTS</a:t>
            </a:r>
            <a:endParaRPr kumimoji="0" lang="en-US" sz="3735" b="0" i="0" u="none" strike="noStrike" kern="120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84851"/>
            <a:ext cx="5141413" cy="31744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翻书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8108 0.20062 L 0.00208 -0.01018 " pathEditMode="relative" rAng="0" ptsTypes="AA">
                                      <p:cBhvr>
                                        <p:cTn id="3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49" y="-10556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2448 0.075 L 0.00069 -0.00339 " pathEditMode="relative" rAng="0" ptsTypes="AA">
                                      <p:cBhvr>
                                        <p:cTn id="3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50" y="-3920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2448 -0.07284 L 0.00069 -0.00031 " pathEditMode="relative" rAng="0" ptsTypes="AA">
                                      <p:cBhvr>
                                        <p:cTn id="4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50" y="3611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8108 -0.19877 L -0.00087 -0.00155 " pathEditMode="relative" rAng="0" ptsTypes="AA">
                                      <p:cBhvr>
                                        <p:cTn id="4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10" y="9846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6" presetClass="emph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26" presetClass="emph" presetSubtype="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6" presetClass="emph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6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mph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6" presetClass="emph" presetSubtype="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26" presetClass="emp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25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ldLvl="0" animBg="1"/>
      <p:bldP spid="29" grpId="1" bldLvl="0" animBg="1"/>
      <p:bldP spid="29" grpId="2" bldLvl="0" animBg="1"/>
      <p:bldP spid="30" grpId="0" bldLvl="0" animBg="1"/>
      <p:bldP spid="30" grpId="1" bldLvl="0" animBg="1"/>
      <p:bldP spid="30" grpId="2" bldLvl="0" animBg="1"/>
      <p:bldP spid="31" grpId="0" bldLvl="0" animBg="1"/>
      <p:bldP spid="31" grpId="1" bldLvl="0" animBg="1"/>
      <p:bldP spid="31" grpId="2" bldLvl="0" animBg="1"/>
      <p:bldP spid="32" grpId="0" bldLvl="0" animBg="1"/>
      <p:bldP spid="32" grpId="1" bldLvl="0" animBg="1"/>
      <p:bldP spid="32" grpId="2" bldLvl="0" animBg="1"/>
      <p:bldP spid="33" grpId="0"/>
      <p:bldP spid="33" grpId="1"/>
      <p:bldP spid="34" grpId="0"/>
      <p:bldP spid="34" grpId="1"/>
      <p:bldP spid="35" grpId="0"/>
      <p:bldP spid="35" grpId="1"/>
      <p:bldP spid="36" grpId="0"/>
      <p:bldP spid="36" grpId="1"/>
      <p:bldP spid="37" grpId="0" bldLvl="0" animBg="1"/>
      <p:bldP spid="3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0" y="2515809"/>
            <a:ext cx="4544167" cy="4342191"/>
            <a:chOff x="5476875" y="798513"/>
            <a:chExt cx="6572250" cy="6059488"/>
          </a:xfrm>
        </p:grpSpPr>
        <p:sp>
          <p:nvSpPr>
            <p:cNvPr id="11" name="Rectangle 8"/>
            <p:cNvSpPr>
              <a:spLocks noChangeArrowheads="1"/>
            </p:cNvSpPr>
            <p:nvPr/>
          </p:nvSpPr>
          <p:spPr bwMode="auto">
            <a:xfrm>
              <a:off x="7062788" y="3589338"/>
              <a:ext cx="500063" cy="2193925"/>
            </a:xfrm>
            <a:prstGeom prst="rect">
              <a:avLst/>
            </a:prstGeom>
            <a:solidFill>
              <a:srgbClr val="FDB8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2" name="Rectangle 9"/>
            <p:cNvSpPr>
              <a:spLocks noChangeArrowheads="1"/>
            </p:cNvSpPr>
            <p:nvPr/>
          </p:nvSpPr>
          <p:spPr bwMode="auto">
            <a:xfrm>
              <a:off x="7313613" y="3589338"/>
              <a:ext cx="249238" cy="2193925"/>
            </a:xfrm>
            <a:prstGeom prst="rect">
              <a:avLst/>
            </a:prstGeom>
            <a:solidFill>
              <a:srgbClr val="E5A8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3" name="Rectangle 10"/>
            <p:cNvSpPr>
              <a:spLocks noChangeArrowheads="1"/>
            </p:cNvSpPr>
            <p:nvPr/>
          </p:nvSpPr>
          <p:spPr bwMode="auto">
            <a:xfrm>
              <a:off x="7786688" y="3040063"/>
              <a:ext cx="501650" cy="2743200"/>
            </a:xfrm>
            <a:prstGeom prst="rect">
              <a:avLst/>
            </a:prstGeom>
            <a:solidFill>
              <a:srgbClr val="00BF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4" name="Rectangle 11"/>
            <p:cNvSpPr>
              <a:spLocks noChangeArrowheads="1"/>
            </p:cNvSpPr>
            <p:nvPr/>
          </p:nvSpPr>
          <p:spPr bwMode="auto">
            <a:xfrm>
              <a:off x="8037513" y="3040063"/>
              <a:ext cx="250825" cy="2743200"/>
            </a:xfrm>
            <a:prstGeom prst="rect">
              <a:avLst/>
            </a:prstGeom>
            <a:solidFill>
              <a:srgbClr val="05AE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5" name="Freeform 12"/>
            <p:cNvSpPr/>
            <p:nvPr/>
          </p:nvSpPr>
          <p:spPr bwMode="auto">
            <a:xfrm>
              <a:off x="6927850" y="5783263"/>
              <a:ext cx="1360488" cy="1074738"/>
            </a:xfrm>
            <a:custGeom>
              <a:avLst/>
              <a:gdLst>
                <a:gd name="T0" fmla="*/ 857 w 857"/>
                <a:gd name="T1" fmla="*/ 0 h 677"/>
                <a:gd name="T2" fmla="*/ 541 w 857"/>
                <a:gd name="T3" fmla="*/ 0 h 677"/>
                <a:gd name="T4" fmla="*/ 0 w 857"/>
                <a:gd name="T5" fmla="*/ 677 h 677"/>
                <a:gd name="T6" fmla="*/ 563 w 857"/>
                <a:gd name="T7" fmla="*/ 677 h 677"/>
                <a:gd name="T8" fmla="*/ 857 w 857"/>
                <a:gd name="T9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7" h="677">
                  <a:moveTo>
                    <a:pt x="857" y="0"/>
                  </a:moveTo>
                  <a:lnTo>
                    <a:pt x="541" y="0"/>
                  </a:lnTo>
                  <a:lnTo>
                    <a:pt x="0" y="677"/>
                  </a:lnTo>
                  <a:lnTo>
                    <a:pt x="563" y="677"/>
                  </a:lnTo>
                  <a:lnTo>
                    <a:pt x="857" y="0"/>
                  </a:lnTo>
                  <a:close/>
                </a:path>
              </a:pathLst>
            </a:custGeom>
            <a:solidFill>
              <a:srgbClr val="05AE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6" name="Freeform 13"/>
            <p:cNvSpPr/>
            <p:nvPr/>
          </p:nvSpPr>
          <p:spPr bwMode="auto">
            <a:xfrm>
              <a:off x="7367588" y="5783263"/>
              <a:ext cx="920750" cy="1074738"/>
            </a:xfrm>
            <a:custGeom>
              <a:avLst/>
              <a:gdLst>
                <a:gd name="T0" fmla="*/ 580 w 580"/>
                <a:gd name="T1" fmla="*/ 0 h 677"/>
                <a:gd name="T2" fmla="*/ 422 w 580"/>
                <a:gd name="T3" fmla="*/ 0 h 677"/>
                <a:gd name="T4" fmla="*/ 0 w 580"/>
                <a:gd name="T5" fmla="*/ 677 h 677"/>
                <a:gd name="T6" fmla="*/ 286 w 580"/>
                <a:gd name="T7" fmla="*/ 677 h 677"/>
                <a:gd name="T8" fmla="*/ 580 w 580"/>
                <a:gd name="T9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0" h="677">
                  <a:moveTo>
                    <a:pt x="580" y="0"/>
                  </a:moveTo>
                  <a:lnTo>
                    <a:pt x="422" y="0"/>
                  </a:lnTo>
                  <a:lnTo>
                    <a:pt x="0" y="677"/>
                  </a:lnTo>
                  <a:lnTo>
                    <a:pt x="286" y="677"/>
                  </a:lnTo>
                  <a:lnTo>
                    <a:pt x="580" y="0"/>
                  </a:lnTo>
                  <a:close/>
                </a:path>
              </a:pathLst>
            </a:custGeom>
            <a:solidFill>
              <a:srgbClr val="03A0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7" name="Rectangle 14"/>
            <p:cNvSpPr>
              <a:spLocks noChangeArrowheads="1"/>
            </p:cNvSpPr>
            <p:nvPr/>
          </p:nvSpPr>
          <p:spPr bwMode="auto">
            <a:xfrm>
              <a:off x="8512175" y="3589338"/>
              <a:ext cx="501650" cy="2193925"/>
            </a:xfrm>
            <a:prstGeom prst="rect">
              <a:avLst/>
            </a:prstGeom>
            <a:solidFill>
              <a:srgbClr val="8DC6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9" name="Rectangle 15"/>
            <p:cNvSpPr>
              <a:spLocks noChangeArrowheads="1"/>
            </p:cNvSpPr>
            <p:nvPr/>
          </p:nvSpPr>
          <p:spPr bwMode="auto">
            <a:xfrm>
              <a:off x="8763000" y="3589338"/>
              <a:ext cx="250825" cy="2193925"/>
            </a:xfrm>
            <a:prstGeom prst="rect">
              <a:avLst/>
            </a:prstGeom>
            <a:solidFill>
              <a:srgbClr val="7FB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0" name="Freeform 16"/>
            <p:cNvSpPr/>
            <p:nvPr/>
          </p:nvSpPr>
          <p:spPr bwMode="auto">
            <a:xfrm>
              <a:off x="8345488" y="5783263"/>
              <a:ext cx="835025" cy="1074738"/>
            </a:xfrm>
            <a:custGeom>
              <a:avLst/>
              <a:gdLst>
                <a:gd name="T0" fmla="*/ 105 w 526"/>
                <a:gd name="T1" fmla="*/ 0 h 677"/>
                <a:gd name="T2" fmla="*/ 421 w 526"/>
                <a:gd name="T3" fmla="*/ 0 h 677"/>
                <a:gd name="T4" fmla="*/ 526 w 526"/>
                <a:gd name="T5" fmla="*/ 677 h 677"/>
                <a:gd name="T6" fmla="*/ 0 w 526"/>
                <a:gd name="T7" fmla="*/ 677 h 677"/>
                <a:gd name="T8" fmla="*/ 105 w 526"/>
                <a:gd name="T9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6" h="677">
                  <a:moveTo>
                    <a:pt x="105" y="0"/>
                  </a:moveTo>
                  <a:lnTo>
                    <a:pt x="421" y="0"/>
                  </a:lnTo>
                  <a:lnTo>
                    <a:pt x="526" y="677"/>
                  </a:lnTo>
                  <a:lnTo>
                    <a:pt x="0" y="677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7FB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3" name="Freeform 17"/>
            <p:cNvSpPr/>
            <p:nvPr/>
          </p:nvSpPr>
          <p:spPr bwMode="auto">
            <a:xfrm>
              <a:off x="8763000" y="5783263"/>
              <a:ext cx="417513" cy="1074738"/>
            </a:xfrm>
            <a:custGeom>
              <a:avLst/>
              <a:gdLst>
                <a:gd name="T0" fmla="*/ 158 w 263"/>
                <a:gd name="T1" fmla="*/ 0 h 677"/>
                <a:gd name="T2" fmla="*/ 0 w 263"/>
                <a:gd name="T3" fmla="*/ 0 h 677"/>
                <a:gd name="T4" fmla="*/ 0 w 263"/>
                <a:gd name="T5" fmla="*/ 677 h 677"/>
                <a:gd name="T6" fmla="*/ 263 w 263"/>
                <a:gd name="T7" fmla="*/ 677 h 677"/>
                <a:gd name="T8" fmla="*/ 158 w 263"/>
                <a:gd name="T9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3" h="677">
                  <a:moveTo>
                    <a:pt x="158" y="0"/>
                  </a:moveTo>
                  <a:lnTo>
                    <a:pt x="0" y="0"/>
                  </a:lnTo>
                  <a:lnTo>
                    <a:pt x="0" y="677"/>
                  </a:lnTo>
                  <a:lnTo>
                    <a:pt x="263" y="677"/>
                  </a:lnTo>
                  <a:lnTo>
                    <a:pt x="158" y="0"/>
                  </a:lnTo>
                  <a:close/>
                </a:path>
              </a:pathLst>
            </a:custGeom>
            <a:solidFill>
              <a:srgbClr val="73A5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5" name="Rectangle 18"/>
            <p:cNvSpPr>
              <a:spLocks noChangeArrowheads="1"/>
            </p:cNvSpPr>
            <p:nvPr/>
          </p:nvSpPr>
          <p:spPr bwMode="auto">
            <a:xfrm>
              <a:off x="9237663" y="2490788"/>
              <a:ext cx="501650" cy="3292475"/>
            </a:xfrm>
            <a:prstGeom prst="rect">
              <a:avLst/>
            </a:prstGeom>
            <a:solidFill>
              <a:srgbClr val="993E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6" name="Rectangle 19"/>
            <p:cNvSpPr>
              <a:spLocks noChangeArrowheads="1"/>
            </p:cNvSpPr>
            <p:nvPr/>
          </p:nvSpPr>
          <p:spPr bwMode="auto">
            <a:xfrm>
              <a:off x="9488488" y="2490788"/>
              <a:ext cx="250825" cy="3292475"/>
            </a:xfrm>
            <a:prstGeom prst="rect">
              <a:avLst/>
            </a:prstGeom>
            <a:solidFill>
              <a:srgbClr val="851E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7" name="Rectangle 20"/>
            <p:cNvSpPr>
              <a:spLocks noChangeArrowheads="1"/>
            </p:cNvSpPr>
            <p:nvPr/>
          </p:nvSpPr>
          <p:spPr bwMode="auto">
            <a:xfrm>
              <a:off x="9963150" y="1946275"/>
              <a:ext cx="500063" cy="3836988"/>
            </a:xfrm>
            <a:prstGeom prst="rect">
              <a:avLst/>
            </a:prstGeom>
            <a:solidFill>
              <a:srgbClr val="ED1B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8" name="Rectangle 21"/>
            <p:cNvSpPr>
              <a:spLocks noChangeArrowheads="1"/>
            </p:cNvSpPr>
            <p:nvPr/>
          </p:nvSpPr>
          <p:spPr bwMode="auto">
            <a:xfrm>
              <a:off x="10213975" y="1946275"/>
              <a:ext cx="249238" cy="3836988"/>
            </a:xfrm>
            <a:prstGeom prst="rect">
              <a:avLst/>
            </a:prstGeom>
            <a:solidFill>
              <a:srgbClr val="D718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9" name="Freeform 22"/>
            <p:cNvSpPr/>
            <p:nvPr/>
          </p:nvSpPr>
          <p:spPr bwMode="auto">
            <a:xfrm>
              <a:off x="5476875" y="5783263"/>
              <a:ext cx="2085975" cy="1074738"/>
            </a:xfrm>
            <a:custGeom>
              <a:avLst/>
              <a:gdLst>
                <a:gd name="T0" fmla="*/ 1314 w 1314"/>
                <a:gd name="T1" fmla="*/ 0 h 677"/>
                <a:gd name="T2" fmla="*/ 999 w 1314"/>
                <a:gd name="T3" fmla="*/ 0 h 677"/>
                <a:gd name="T4" fmla="*/ 0 w 1314"/>
                <a:gd name="T5" fmla="*/ 677 h 677"/>
                <a:gd name="T6" fmla="*/ 597 w 1314"/>
                <a:gd name="T7" fmla="*/ 677 h 677"/>
                <a:gd name="T8" fmla="*/ 1314 w 1314"/>
                <a:gd name="T9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4" h="677">
                  <a:moveTo>
                    <a:pt x="1314" y="0"/>
                  </a:moveTo>
                  <a:lnTo>
                    <a:pt x="999" y="0"/>
                  </a:lnTo>
                  <a:lnTo>
                    <a:pt x="0" y="677"/>
                  </a:lnTo>
                  <a:lnTo>
                    <a:pt x="597" y="677"/>
                  </a:lnTo>
                  <a:lnTo>
                    <a:pt x="1314" y="0"/>
                  </a:lnTo>
                  <a:close/>
                </a:path>
              </a:pathLst>
            </a:custGeom>
            <a:solidFill>
              <a:srgbClr val="E5A8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0" name="Freeform 23"/>
            <p:cNvSpPr/>
            <p:nvPr/>
          </p:nvSpPr>
          <p:spPr bwMode="auto">
            <a:xfrm>
              <a:off x="5934075" y="5783263"/>
              <a:ext cx="1628775" cy="1074738"/>
            </a:xfrm>
            <a:custGeom>
              <a:avLst/>
              <a:gdLst>
                <a:gd name="T0" fmla="*/ 1026 w 1026"/>
                <a:gd name="T1" fmla="*/ 0 h 677"/>
                <a:gd name="T2" fmla="*/ 869 w 1026"/>
                <a:gd name="T3" fmla="*/ 0 h 677"/>
                <a:gd name="T4" fmla="*/ 0 w 1026"/>
                <a:gd name="T5" fmla="*/ 677 h 677"/>
                <a:gd name="T6" fmla="*/ 310 w 1026"/>
                <a:gd name="T7" fmla="*/ 677 h 677"/>
                <a:gd name="T8" fmla="*/ 1026 w 1026"/>
                <a:gd name="T9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6" h="677">
                  <a:moveTo>
                    <a:pt x="1026" y="0"/>
                  </a:moveTo>
                  <a:lnTo>
                    <a:pt x="869" y="0"/>
                  </a:lnTo>
                  <a:lnTo>
                    <a:pt x="0" y="677"/>
                  </a:lnTo>
                  <a:lnTo>
                    <a:pt x="310" y="677"/>
                  </a:lnTo>
                  <a:lnTo>
                    <a:pt x="1026" y="0"/>
                  </a:lnTo>
                  <a:close/>
                </a:path>
              </a:pathLst>
            </a:custGeom>
            <a:solidFill>
              <a:srgbClr val="D099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1" name="Freeform 24"/>
            <p:cNvSpPr/>
            <p:nvPr/>
          </p:nvSpPr>
          <p:spPr bwMode="auto">
            <a:xfrm>
              <a:off x="9237663" y="5783263"/>
              <a:ext cx="1360488" cy="1074738"/>
            </a:xfrm>
            <a:custGeom>
              <a:avLst/>
              <a:gdLst>
                <a:gd name="T0" fmla="*/ 0 w 857"/>
                <a:gd name="T1" fmla="*/ 0 h 677"/>
                <a:gd name="T2" fmla="*/ 316 w 857"/>
                <a:gd name="T3" fmla="*/ 0 h 677"/>
                <a:gd name="T4" fmla="*/ 857 w 857"/>
                <a:gd name="T5" fmla="*/ 677 h 677"/>
                <a:gd name="T6" fmla="*/ 294 w 857"/>
                <a:gd name="T7" fmla="*/ 677 h 677"/>
                <a:gd name="T8" fmla="*/ 0 w 857"/>
                <a:gd name="T9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7" h="677">
                  <a:moveTo>
                    <a:pt x="0" y="0"/>
                  </a:moveTo>
                  <a:lnTo>
                    <a:pt x="316" y="0"/>
                  </a:lnTo>
                  <a:lnTo>
                    <a:pt x="857" y="677"/>
                  </a:lnTo>
                  <a:lnTo>
                    <a:pt x="294" y="6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51E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2" name="Freeform 25"/>
            <p:cNvSpPr/>
            <p:nvPr/>
          </p:nvSpPr>
          <p:spPr bwMode="auto">
            <a:xfrm>
              <a:off x="9488488" y="5783263"/>
              <a:ext cx="1109663" cy="1074738"/>
            </a:xfrm>
            <a:custGeom>
              <a:avLst/>
              <a:gdLst>
                <a:gd name="T0" fmla="*/ 158 w 699"/>
                <a:gd name="T1" fmla="*/ 0 h 677"/>
                <a:gd name="T2" fmla="*/ 0 w 699"/>
                <a:gd name="T3" fmla="*/ 0 h 677"/>
                <a:gd name="T4" fmla="*/ 415 w 699"/>
                <a:gd name="T5" fmla="*/ 677 h 677"/>
                <a:gd name="T6" fmla="*/ 699 w 699"/>
                <a:gd name="T7" fmla="*/ 677 h 677"/>
                <a:gd name="T8" fmla="*/ 158 w 699"/>
                <a:gd name="T9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9" h="677">
                  <a:moveTo>
                    <a:pt x="158" y="0"/>
                  </a:moveTo>
                  <a:lnTo>
                    <a:pt x="0" y="0"/>
                  </a:lnTo>
                  <a:lnTo>
                    <a:pt x="415" y="677"/>
                  </a:lnTo>
                  <a:lnTo>
                    <a:pt x="699" y="677"/>
                  </a:lnTo>
                  <a:lnTo>
                    <a:pt x="158" y="0"/>
                  </a:lnTo>
                  <a:close/>
                </a:path>
              </a:pathLst>
            </a:custGeom>
            <a:solidFill>
              <a:srgbClr val="6E0D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3" name="Freeform 26"/>
            <p:cNvSpPr/>
            <p:nvPr/>
          </p:nvSpPr>
          <p:spPr bwMode="auto">
            <a:xfrm>
              <a:off x="9963150" y="5783263"/>
              <a:ext cx="2085975" cy="1074738"/>
            </a:xfrm>
            <a:custGeom>
              <a:avLst/>
              <a:gdLst>
                <a:gd name="T0" fmla="*/ 0 w 1314"/>
                <a:gd name="T1" fmla="*/ 0 h 677"/>
                <a:gd name="T2" fmla="*/ 315 w 1314"/>
                <a:gd name="T3" fmla="*/ 0 h 677"/>
                <a:gd name="T4" fmla="*/ 1314 w 1314"/>
                <a:gd name="T5" fmla="*/ 677 h 677"/>
                <a:gd name="T6" fmla="*/ 717 w 1314"/>
                <a:gd name="T7" fmla="*/ 677 h 677"/>
                <a:gd name="T8" fmla="*/ 0 w 1314"/>
                <a:gd name="T9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4" h="677">
                  <a:moveTo>
                    <a:pt x="0" y="0"/>
                  </a:moveTo>
                  <a:lnTo>
                    <a:pt x="315" y="0"/>
                  </a:lnTo>
                  <a:lnTo>
                    <a:pt x="1314" y="677"/>
                  </a:lnTo>
                  <a:lnTo>
                    <a:pt x="717" y="6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718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4" name="Freeform 27"/>
            <p:cNvSpPr/>
            <p:nvPr/>
          </p:nvSpPr>
          <p:spPr bwMode="auto">
            <a:xfrm>
              <a:off x="10213975" y="5783263"/>
              <a:ext cx="1835150" cy="1074738"/>
            </a:xfrm>
            <a:custGeom>
              <a:avLst/>
              <a:gdLst>
                <a:gd name="T0" fmla="*/ 157 w 1156"/>
                <a:gd name="T1" fmla="*/ 0 h 677"/>
                <a:gd name="T2" fmla="*/ 0 w 1156"/>
                <a:gd name="T3" fmla="*/ 0 h 677"/>
                <a:gd name="T4" fmla="*/ 870 w 1156"/>
                <a:gd name="T5" fmla="*/ 677 h 677"/>
                <a:gd name="T6" fmla="*/ 1156 w 1156"/>
                <a:gd name="T7" fmla="*/ 677 h 677"/>
                <a:gd name="T8" fmla="*/ 157 w 1156"/>
                <a:gd name="T9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6" h="677">
                  <a:moveTo>
                    <a:pt x="157" y="0"/>
                  </a:moveTo>
                  <a:lnTo>
                    <a:pt x="0" y="0"/>
                  </a:lnTo>
                  <a:lnTo>
                    <a:pt x="870" y="677"/>
                  </a:lnTo>
                  <a:lnTo>
                    <a:pt x="1156" y="677"/>
                  </a:lnTo>
                  <a:lnTo>
                    <a:pt x="157" y="0"/>
                  </a:lnTo>
                  <a:close/>
                </a:path>
              </a:pathLst>
            </a:custGeom>
            <a:solidFill>
              <a:srgbClr val="C414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5" name="Oval 28"/>
            <p:cNvSpPr>
              <a:spLocks noChangeArrowheads="1"/>
            </p:cNvSpPr>
            <p:nvPr/>
          </p:nvSpPr>
          <p:spPr bwMode="auto">
            <a:xfrm>
              <a:off x="9853613" y="868363"/>
              <a:ext cx="719138" cy="717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6" name="Freeform 29"/>
            <p:cNvSpPr>
              <a:spLocks noEditPoints="1"/>
            </p:cNvSpPr>
            <p:nvPr/>
          </p:nvSpPr>
          <p:spPr bwMode="auto">
            <a:xfrm>
              <a:off x="9785350" y="798513"/>
              <a:ext cx="857250" cy="1019175"/>
            </a:xfrm>
            <a:custGeom>
              <a:avLst/>
              <a:gdLst>
                <a:gd name="T0" fmla="*/ 418 w 1200"/>
                <a:gd name="T1" fmla="*/ 1172 h 1426"/>
                <a:gd name="T2" fmla="*/ 0 w 1200"/>
                <a:gd name="T3" fmla="*/ 600 h 1426"/>
                <a:gd name="T4" fmla="*/ 600 w 1200"/>
                <a:gd name="T5" fmla="*/ 0 h 1426"/>
                <a:gd name="T6" fmla="*/ 1200 w 1200"/>
                <a:gd name="T7" fmla="*/ 600 h 1426"/>
                <a:gd name="T8" fmla="*/ 782 w 1200"/>
                <a:gd name="T9" fmla="*/ 1172 h 1426"/>
                <a:gd name="T10" fmla="*/ 600 w 1200"/>
                <a:gd name="T11" fmla="*/ 1426 h 1426"/>
                <a:gd name="T12" fmla="*/ 418 w 1200"/>
                <a:gd name="T13" fmla="*/ 1172 h 1426"/>
                <a:gd name="T14" fmla="*/ 1050 w 1200"/>
                <a:gd name="T15" fmla="*/ 600 h 1426"/>
                <a:gd name="T16" fmla="*/ 600 w 1200"/>
                <a:gd name="T17" fmla="*/ 150 h 1426"/>
                <a:gd name="T18" fmla="*/ 150 w 1200"/>
                <a:gd name="T19" fmla="*/ 600 h 1426"/>
                <a:gd name="T20" fmla="*/ 600 w 1200"/>
                <a:gd name="T21" fmla="*/ 1050 h 1426"/>
                <a:gd name="T22" fmla="*/ 1050 w 1200"/>
                <a:gd name="T23" fmla="*/ 600 h 1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00" h="1426">
                  <a:moveTo>
                    <a:pt x="418" y="1172"/>
                  </a:moveTo>
                  <a:cubicBezTo>
                    <a:pt x="176" y="1095"/>
                    <a:pt x="0" y="868"/>
                    <a:pt x="0" y="600"/>
                  </a:cubicBezTo>
                  <a:cubicBezTo>
                    <a:pt x="0" y="269"/>
                    <a:pt x="269" y="0"/>
                    <a:pt x="600" y="0"/>
                  </a:cubicBezTo>
                  <a:cubicBezTo>
                    <a:pt x="932" y="0"/>
                    <a:pt x="1200" y="269"/>
                    <a:pt x="1200" y="600"/>
                  </a:cubicBezTo>
                  <a:cubicBezTo>
                    <a:pt x="1200" y="868"/>
                    <a:pt x="1025" y="1095"/>
                    <a:pt x="782" y="1172"/>
                  </a:cubicBezTo>
                  <a:cubicBezTo>
                    <a:pt x="600" y="1426"/>
                    <a:pt x="600" y="1426"/>
                    <a:pt x="600" y="1426"/>
                  </a:cubicBezTo>
                  <a:lnTo>
                    <a:pt x="418" y="1172"/>
                  </a:lnTo>
                  <a:close/>
                  <a:moveTo>
                    <a:pt x="1050" y="600"/>
                  </a:moveTo>
                  <a:cubicBezTo>
                    <a:pt x="1050" y="351"/>
                    <a:pt x="849" y="150"/>
                    <a:pt x="600" y="150"/>
                  </a:cubicBezTo>
                  <a:cubicBezTo>
                    <a:pt x="352" y="150"/>
                    <a:pt x="150" y="351"/>
                    <a:pt x="150" y="600"/>
                  </a:cubicBezTo>
                  <a:cubicBezTo>
                    <a:pt x="150" y="849"/>
                    <a:pt x="352" y="1050"/>
                    <a:pt x="600" y="1050"/>
                  </a:cubicBezTo>
                  <a:cubicBezTo>
                    <a:pt x="849" y="1050"/>
                    <a:pt x="1050" y="849"/>
                    <a:pt x="1050" y="600"/>
                  </a:cubicBezTo>
                  <a:close/>
                </a:path>
              </a:pathLst>
            </a:custGeom>
            <a:solidFill>
              <a:srgbClr val="ED1B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7" name="Freeform 30"/>
            <p:cNvSpPr/>
            <p:nvPr/>
          </p:nvSpPr>
          <p:spPr bwMode="auto">
            <a:xfrm>
              <a:off x="10213975" y="798513"/>
              <a:ext cx="428625" cy="1019175"/>
            </a:xfrm>
            <a:custGeom>
              <a:avLst/>
              <a:gdLst>
                <a:gd name="T0" fmla="*/ 0 w 600"/>
                <a:gd name="T1" fmla="*/ 150 h 1426"/>
                <a:gd name="T2" fmla="*/ 450 w 600"/>
                <a:gd name="T3" fmla="*/ 600 h 1426"/>
                <a:gd name="T4" fmla="*/ 0 w 600"/>
                <a:gd name="T5" fmla="*/ 1050 h 1426"/>
                <a:gd name="T6" fmla="*/ 0 w 600"/>
                <a:gd name="T7" fmla="*/ 1050 h 1426"/>
                <a:gd name="T8" fmla="*/ 0 w 600"/>
                <a:gd name="T9" fmla="*/ 1426 h 1426"/>
                <a:gd name="T10" fmla="*/ 182 w 600"/>
                <a:gd name="T11" fmla="*/ 1172 h 1426"/>
                <a:gd name="T12" fmla="*/ 600 w 600"/>
                <a:gd name="T13" fmla="*/ 600 h 1426"/>
                <a:gd name="T14" fmla="*/ 0 w 600"/>
                <a:gd name="T15" fmla="*/ 0 h 1426"/>
                <a:gd name="T16" fmla="*/ 0 w 600"/>
                <a:gd name="T17" fmla="*/ 0 h 1426"/>
                <a:gd name="T18" fmla="*/ 0 w 600"/>
                <a:gd name="T19" fmla="*/ 150 h 1426"/>
                <a:gd name="T20" fmla="*/ 0 w 600"/>
                <a:gd name="T21" fmla="*/ 150 h 1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0" h="1426">
                  <a:moveTo>
                    <a:pt x="0" y="150"/>
                  </a:moveTo>
                  <a:cubicBezTo>
                    <a:pt x="249" y="150"/>
                    <a:pt x="450" y="351"/>
                    <a:pt x="450" y="600"/>
                  </a:cubicBezTo>
                  <a:cubicBezTo>
                    <a:pt x="450" y="849"/>
                    <a:pt x="249" y="1050"/>
                    <a:pt x="0" y="1050"/>
                  </a:cubicBezTo>
                  <a:cubicBezTo>
                    <a:pt x="0" y="1050"/>
                    <a:pt x="0" y="1050"/>
                    <a:pt x="0" y="1050"/>
                  </a:cubicBezTo>
                  <a:cubicBezTo>
                    <a:pt x="0" y="1426"/>
                    <a:pt x="0" y="1426"/>
                    <a:pt x="0" y="1426"/>
                  </a:cubicBezTo>
                  <a:cubicBezTo>
                    <a:pt x="182" y="1172"/>
                    <a:pt x="182" y="1172"/>
                    <a:pt x="182" y="1172"/>
                  </a:cubicBezTo>
                  <a:cubicBezTo>
                    <a:pt x="425" y="1095"/>
                    <a:pt x="600" y="868"/>
                    <a:pt x="600" y="600"/>
                  </a:cubicBezTo>
                  <a:cubicBezTo>
                    <a:pt x="600" y="269"/>
                    <a:pt x="332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0" y="150"/>
                    <a:pt x="0" y="150"/>
                  </a:cubicBezTo>
                  <a:close/>
                </a:path>
              </a:pathLst>
            </a:custGeom>
            <a:solidFill>
              <a:srgbClr val="D718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8" name="Freeform 31"/>
            <p:cNvSpPr>
              <a:spLocks noEditPoints="1"/>
            </p:cNvSpPr>
            <p:nvPr/>
          </p:nvSpPr>
          <p:spPr bwMode="auto">
            <a:xfrm>
              <a:off x="9948863" y="1009650"/>
              <a:ext cx="528638" cy="427038"/>
            </a:xfrm>
            <a:custGeom>
              <a:avLst/>
              <a:gdLst>
                <a:gd name="T0" fmla="*/ 718 w 742"/>
                <a:gd name="T1" fmla="*/ 247 h 598"/>
                <a:gd name="T2" fmla="*/ 672 w 742"/>
                <a:gd name="T3" fmla="*/ 247 h 598"/>
                <a:gd name="T4" fmla="*/ 606 w 742"/>
                <a:gd name="T5" fmla="*/ 135 h 598"/>
                <a:gd name="T6" fmla="*/ 628 w 742"/>
                <a:gd name="T7" fmla="*/ 14 h 598"/>
                <a:gd name="T8" fmla="*/ 488 w 742"/>
                <a:gd name="T9" fmla="*/ 73 h 598"/>
                <a:gd name="T10" fmla="*/ 392 w 742"/>
                <a:gd name="T11" fmla="*/ 61 h 598"/>
                <a:gd name="T12" fmla="*/ 129 w 742"/>
                <a:gd name="T13" fmla="*/ 198 h 598"/>
                <a:gd name="T14" fmla="*/ 79 w 742"/>
                <a:gd name="T15" fmla="*/ 198 h 598"/>
                <a:gd name="T16" fmla="*/ 48 w 742"/>
                <a:gd name="T17" fmla="*/ 185 h 598"/>
                <a:gd name="T18" fmla="*/ 35 w 742"/>
                <a:gd name="T19" fmla="*/ 154 h 598"/>
                <a:gd name="T20" fmla="*/ 79 w 742"/>
                <a:gd name="T21" fmla="*/ 110 h 598"/>
                <a:gd name="T22" fmla="*/ 110 w 742"/>
                <a:gd name="T23" fmla="*/ 123 h 598"/>
                <a:gd name="T24" fmla="*/ 135 w 742"/>
                <a:gd name="T25" fmla="*/ 123 h 598"/>
                <a:gd name="T26" fmla="*/ 135 w 742"/>
                <a:gd name="T27" fmla="*/ 98 h 598"/>
                <a:gd name="T28" fmla="*/ 79 w 742"/>
                <a:gd name="T29" fmla="*/ 75 h 598"/>
                <a:gd name="T30" fmla="*/ 0 w 742"/>
                <a:gd name="T31" fmla="*/ 154 h 598"/>
                <a:gd name="T32" fmla="*/ 23 w 742"/>
                <a:gd name="T33" fmla="*/ 210 h 598"/>
                <a:gd name="T34" fmla="*/ 79 w 742"/>
                <a:gd name="T35" fmla="*/ 233 h 598"/>
                <a:gd name="T36" fmla="*/ 115 w 742"/>
                <a:gd name="T37" fmla="*/ 233 h 598"/>
                <a:gd name="T38" fmla="*/ 106 w 742"/>
                <a:gd name="T39" fmla="*/ 297 h 598"/>
                <a:gd name="T40" fmla="*/ 164 w 742"/>
                <a:gd name="T41" fmla="*/ 446 h 598"/>
                <a:gd name="T42" fmla="*/ 139 w 742"/>
                <a:gd name="T43" fmla="*/ 581 h 598"/>
                <a:gd name="T44" fmla="*/ 153 w 742"/>
                <a:gd name="T45" fmla="*/ 598 h 598"/>
                <a:gd name="T46" fmla="*/ 254 w 742"/>
                <a:gd name="T47" fmla="*/ 598 h 598"/>
                <a:gd name="T48" fmla="*/ 273 w 742"/>
                <a:gd name="T49" fmla="*/ 581 h 598"/>
                <a:gd name="T50" fmla="*/ 278 w 742"/>
                <a:gd name="T51" fmla="*/ 515 h 598"/>
                <a:gd name="T52" fmla="*/ 392 w 742"/>
                <a:gd name="T53" fmla="*/ 532 h 598"/>
                <a:gd name="T54" fmla="*/ 479 w 742"/>
                <a:gd name="T55" fmla="*/ 523 h 598"/>
                <a:gd name="T56" fmla="*/ 483 w 742"/>
                <a:gd name="T57" fmla="*/ 581 h 598"/>
                <a:gd name="T58" fmla="*/ 502 w 742"/>
                <a:gd name="T59" fmla="*/ 598 h 598"/>
                <a:gd name="T60" fmla="*/ 603 w 742"/>
                <a:gd name="T61" fmla="*/ 598 h 598"/>
                <a:gd name="T62" fmla="*/ 617 w 742"/>
                <a:gd name="T63" fmla="*/ 581 h 598"/>
                <a:gd name="T64" fmla="*/ 596 w 742"/>
                <a:gd name="T65" fmla="*/ 468 h 598"/>
                <a:gd name="T66" fmla="*/ 654 w 742"/>
                <a:gd name="T67" fmla="*/ 396 h 598"/>
                <a:gd name="T68" fmla="*/ 718 w 742"/>
                <a:gd name="T69" fmla="*/ 396 h 598"/>
                <a:gd name="T70" fmla="*/ 742 w 742"/>
                <a:gd name="T71" fmla="*/ 371 h 598"/>
                <a:gd name="T72" fmla="*/ 742 w 742"/>
                <a:gd name="T73" fmla="*/ 272 h 598"/>
                <a:gd name="T74" fmla="*/ 718 w 742"/>
                <a:gd name="T75" fmla="*/ 247 h 598"/>
                <a:gd name="T76" fmla="*/ 493 w 742"/>
                <a:gd name="T77" fmla="*/ 140 h 598"/>
                <a:gd name="T78" fmla="*/ 471 w 742"/>
                <a:gd name="T79" fmla="*/ 152 h 598"/>
                <a:gd name="T80" fmla="*/ 392 w 742"/>
                <a:gd name="T81" fmla="*/ 141 h 598"/>
                <a:gd name="T82" fmla="*/ 298 w 742"/>
                <a:gd name="T83" fmla="*/ 156 h 598"/>
                <a:gd name="T84" fmla="*/ 292 w 742"/>
                <a:gd name="T85" fmla="*/ 157 h 598"/>
                <a:gd name="T86" fmla="*/ 276 w 742"/>
                <a:gd name="T87" fmla="*/ 146 h 598"/>
                <a:gd name="T88" fmla="*/ 286 w 742"/>
                <a:gd name="T89" fmla="*/ 124 h 598"/>
                <a:gd name="T90" fmla="*/ 392 w 742"/>
                <a:gd name="T91" fmla="*/ 107 h 598"/>
                <a:gd name="T92" fmla="*/ 481 w 742"/>
                <a:gd name="T93" fmla="*/ 118 h 598"/>
                <a:gd name="T94" fmla="*/ 493 w 742"/>
                <a:gd name="T95" fmla="*/ 140 h 598"/>
                <a:gd name="T96" fmla="*/ 574 w 742"/>
                <a:gd name="T97" fmla="*/ 271 h 598"/>
                <a:gd name="T98" fmla="*/ 538 w 742"/>
                <a:gd name="T99" fmla="*/ 235 h 598"/>
                <a:gd name="T100" fmla="*/ 574 w 742"/>
                <a:gd name="T101" fmla="*/ 198 h 598"/>
                <a:gd name="T102" fmla="*/ 611 w 742"/>
                <a:gd name="T103" fmla="*/ 235 h 598"/>
                <a:gd name="T104" fmla="*/ 574 w 742"/>
                <a:gd name="T105" fmla="*/ 271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42" h="598">
                  <a:moveTo>
                    <a:pt x="718" y="247"/>
                  </a:moveTo>
                  <a:cubicBezTo>
                    <a:pt x="672" y="247"/>
                    <a:pt x="672" y="247"/>
                    <a:pt x="672" y="247"/>
                  </a:cubicBezTo>
                  <a:cubicBezTo>
                    <a:pt x="662" y="204"/>
                    <a:pt x="640" y="166"/>
                    <a:pt x="606" y="135"/>
                  </a:cubicBezTo>
                  <a:cubicBezTo>
                    <a:pt x="623" y="91"/>
                    <a:pt x="646" y="20"/>
                    <a:pt x="628" y="14"/>
                  </a:cubicBezTo>
                  <a:cubicBezTo>
                    <a:pt x="577" y="0"/>
                    <a:pt x="518" y="46"/>
                    <a:pt x="488" y="73"/>
                  </a:cubicBezTo>
                  <a:cubicBezTo>
                    <a:pt x="459" y="66"/>
                    <a:pt x="427" y="61"/>
                    <a:pt x="392" y="61"/>
                  </a:cubicBezTo>
                  <a:cubicBezTo>
                    <a:pt x="263" y="61"/>
                    <a:pt x="170" y="117"/>
                    <a:pt x="129" y="198"/>
                  </a:cubicBezTo>
                  <a:cubicBezTo>
                    <a:pt x="79" y="198"/>
                    <a:pt x="79" y="198"/>
                    <a:pt x="79" y="198"/>
                  </a:cubicBezTo>
                  <a:cubicBezTo>
                    <a:pt x="67" y="198"/>
                    <a:pt x="56" y="193"/>
                    <a:pt x="48" y="185"/>
                  </a:cubicBezTo>
                  <a:cubicBezTo>
                    <a:pt x="39" y="177"/>
                    <a:pt x="35" y="166"/>
                    <a:pt x="35" y="154"/>
                  </a:cubicBezTo>
                  <a:cubicBezTo>
                    <a:pt x="35" y="130"/>
                    <a:pt x="55" y="110"/>
                    <a:pt x="79" y="110"/>
                  </a:cubicBezTo>
                  <a:cubicBezTo>
                    <a:pt x="91" y="110"/>
                    <a:pt x="102" y="114"/>
                    <a:pt x="110" y="123"/>
                  </a:cubicBezTo>
                  <a:cubicBezTo>
                    <a:pt x="117" y="130"/>
                    <a:pt x="128" y="130"/>
                    <a:pt x="135" y="123"/>
                  </a:cubicBezTo>
                  <a:cubicBezTo>
                    <a:pt x="142" y="116"/>
                    <a:pt x="142" y="105"/>
                    <a:pt x="135" y="98"/>
                  </a:cubicBezTo>
                  <a:cubicBezTo>
                    <a:pt x="120" y="83"/>
                    <a:pt x="100" y="75"/>
                    <a:pt x="79" y="75"/>
                  </a:cubicBezTo>
                  <a:cubicBezTo>
                    <a:pt x="35" y="75"/>
                    <a:pt x="0" y="110"/>
                    <a:pt x="0" y="154"/>
                  </a:cubicBezTo>
                  <a:cubicBezTo>
                    <a:pt x="0" y="175"/>
                    <a:pt x="8" y="195"/>
                    <a:pt x="23" y="210"/>
                  </a:cubicBezTo>
                  <a:cubicBezTo>
                    <a:pt x="38" y="225"/>
                    <a:pt x="58" y="233"/>
                    <a:pt x="79" y="233"/>
                  </a:cubicBezTo>
                  <a:cubicBezTo>
                    <a:pt x="115" y="233"/>
                    <a:pt x="115" y="233"/>
                    <a:pt x="115" y="233"/>
                  </a:cubicBezTo>
                  <a:cubicBezTo>
                    <a:pt x="109" y="253"/>
                    <a:pt x="106" y="275"/>
                    <a:pt x="106" y="297"/>
                  </a:cubicBezTo>
                  <a:cubicBezTo>
                    <a:pt x="106" y="353"/>
                    <a:pt x="126" y="405"/>
                    <a:pt x="164" y="446"/>
                  </a:cubicBezTo>
                  <a:cubicBezTo>
                    <a:pt x="139" y="581"/>
                    <a:pt x="139" y="581"/>
                    <a:pt x="139" y="581"/>
                  </a:cubicBezTo>
                  <a:cubicBezTo>
                    <a:pt x="137" y="591"/>
                    <a:pt x="143" y="598"/>
                    <a:pt x="153" y="598"/>
                  </a:cubicBezTo>
                  <a:cubicBezTo>
                    <a:pt x="254" y="598"/>
                    <a:pt x="254" y="598"/>
                    <a:pt x="254" y="598"/>
                  </a:cubicBezTo>
                  <a:cubicBezTo>
                    <a:pt x="264" y="598"/>
                    <a:pt x="272" y="591"/>
                    <a:pt x="273" y="581"/>
                  </a:cubicBezTo>
                  <a:cubicBezTo>
                    <a:pt x="278" y="515"/>
                    <a:pt x="278" y="515"/>
                    <a:pt x="278" y="515"/>
                  </a:cubicBezTo>
                  <a:cubicBezTo>
                    <a:pt x="312" y="526"/>
                    <a:pt x="350" y="532"/>
                    <a:pt x="392" y="532"/>
                  </a:cubicBezTo>
                  <a:cubicBezTo>
                    <a:pt x="423" y="532"/>
                    <a:pt x="452" y="529"/>
                    <a:pt x="479" y="523"/>
                  </a:cubicBezTo>
                  <a:cubicBezTo>
                    <a:pt x="483" y="581"/>
                    <a:pt x="483" y="581"/>
                    <a:pt x="483" y="581"/>
                  </a:cubicBezTo>
                  <a:cubicBezTo>
                    <a:pt x="484" y="591"/>
                    <a:pt x="493" y="598"/>
                    <a:pt x="502" y="598"/>
                  </a:cubicBezTo>
                  <a:cubicBezTo>
                    <a:pt x="603" y="598"/>
                    <a:pt x="603" y="598"/>
                    <a:pt x="603" y="598"/>
                  </a:cubicBezTo>
                  <a:cubicBezTo>
                    <a:pt x="613" y="598"/>
                    <a:pt x="619" y="591"/>
                    <a:pt x="617" y="581"/>
                  </a:cubicBezTo>
                  <a:cubicBezTo>
                    <a:pt x="596" y="468"/>
                    <a:pt x="596" y="468"/>
                    <a:pt x="596" y="468"/>
                  </a:cubicBezTo>
                  <a:cubicBezTo>
                    <a:pt x="621" y="447"/>
                    <a:pt x="640" y="423"/>
                    <a:pt x="654" y="396"/>
                  </a:cubicBezTo>
                  <a:cubicBezTo>
                    <a:pt x="718" y="396"/>
                    <a:pt x="718" y="396"/>
                    <a:pt x="718" y="396"/>
                  </a:cubicBezTo>
                  <a:cubicBezTo>
                    <a:pt x="731" y="396"/>
                    <a:pt x="742" y="385"/>
                    <a:pt x="742" y="371"/>
                  </a:cubicBezTo>
                  <a:cubicBezTo>
                    <a:pt x="742" y="272"/>
                    <a:pt x="742" y="272"/>
                    <a:pt x="742" y="272"/>
                  </a:cubicBezTo>
                  <a:cubicBezTo>
                    <a:pt x="742" y="258"/>
                    <a:pt x="731" y="247"/>
                    <a:pt x="718" y="247"/>
                  </a:cubicBezTo>
                  <a:close/>
                  <a:moveTo>
                    <a:pt x="493" y="140"/>
                  </a:moveTo>
                  <a:cubicBezTo>
                    <a:pt x="490" y="149"/>
                    <a:pt x="480" y="155"/>
                    <a:pt x="471" y="152"/>
                  </a:cubicBezTo>
                  <a:cubicBezTo>
                    <a:pt x="447" y="145"/>
                    <a:pt x="420" y="141"/>
                    <a:pt x="392" y="141"/>
                  </a:cubicBezTo>
                  <a:cubicBezTo>
                    <a:pt x="358" y="141"/>
                    <a:pt x="326" y="146"/>
                    <a:pt x="298" y="156"/>
                  </a:cubicBezTo>
                  <a:cubicBezTo>
                    <a:pt x="296" y="157"/>
                    <a:pt x="294" y="157"/>
                    <a:pt x="292" y="157"/>
                  </a:cubicBezTo>
                  <a:cubicBezTo>
                    <a:pt x="285" y="157"/>
                    <a:pt x="278" y="153"/>
                    <a:pt x="276" y="146"/>
                  </a:cubicBezTo>
                  <a:cubicBezTo>
                    <a:pt x="273" y="137"/>
                    <a:pt x="277" y="127"/>
                    <a:pt x="286" y="124"/>
                  </a:cubicBezTo>
                  <a:cubicBezTo>
                    <a:pt x="318" y="112"/>
                    <a:pt x="354" y="107"/>
                    <a:pt x="392" y="107"/>
                  </a:cubicBezTo>
                  <a:cubicBezTo>
                    <a:pt x="423" y="107"/>
                    <a:pt x="453" y="111"/>
                    <a:pt x="481" y="118"/>
                  </a:cubicBezTo>
                  <a:cubicBezTo>
                    <a:pt x="490" y="121"/>
                    <a:pt x="495" y="131"/>
                    <a:pt x="493" y="140"/>
                  </a:cubicBezTo>
                  <a:close/>
                  <a:moveTo>
                    <a:pt x="574" y="271"/>
                  </a:moveTo>
                  <a:cubicBezTo>
                    <a:pt x="554" y="271"/>
                    <a:pt x="538" y="255"/>
                    <a:pt x="538" y="235"/>
                  </a:cubicBezTo>
                  <a:cubicBezTo>
                    <a:pt x="538" y="214"/>
                    <a:pt x="554" y="198"/>
                    <a:pt x="574" y="198"/>
                  </a:cubicBezTo>
                  <a:cubicBezTo>
                    <a:pt x="594" y="198"/>
                    <a:pt x="611" y="214"/>
                    <a:pt x="611" y="235"/>
                  </a:cubicBezTo>
                  <a:cubicBezTo>
                    <a:pt x="611" y="255"/>
                    <a:pt x="594" y="271"/>
                    <a:pt x="574" y="271"/>
                  </a:cubicBezTo>
                  <a:close/>
                </a:path>
              </a:pathLst>
            </a:custGeom>
            <a:solidFill>
              <a:srgbClr val="ED1B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9" name="Oval 32"/>
            <p:cNvSpPr>
              <a:spLocks noChangeArrowheads="1"/>
            </p:cNvSpPr>
            <p:nvPr/>
          </p:nvSpPr>
          <p:spPr bwMode="auto">
            <a:xfrm>
              <a:off x="8404225" y="2497138"/>
              <a:ext cx="717550" cy="7191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0" name="Freeform 33"/>
            <p:cNvSpPr>
              <a:spLocks noEditPoints="1"/>
            </p:cNvSpPr>
            <p:nvPr/>
          </p:nvSpPr>
          <p:spPr bwMode="auto">
            <a:xfrm>
              <a:off x="8334375" y="2427288"/>
              <a:ext cx="857250" cy="1019175"/>
            </a:xfrm>
            <a:custGeom>
              <a:avLst/>
              <a:gdLst>
                <a:gd name="T0" fmla="*/ 418 w 1200"/>
                <a:gd name="T1" fmla="*/ 1172 h 1426"/>
                <a:gd name="T2" fmla="*/ 0 w 1200"/>
                <a:gd name="T3" fmla="*/ 600 h 1426"/>
                <a:gd name="T4" fmla="*/ 600 w 1200"/>
                <a:gd name="T5" fmla="*/ 0 h 1426"/>
                <a:gd name="T6" fmla="*/ 1200 w 1200"/>
                <a:gd name="T7" fmla="*/ 600 h 1426"/>
                <a:gd name="T8" fmla="*/ 782 w 1200"/>
                <a:gd name="T9" fmla="*/ 1172 h 1426"/>
                <a:gd name="T10" fmla="*/ 600 w 1200"/>
                <a:gd name="T11" fmla="*/ 1426 h 1426"/>
                <a:gd name="T12" fmla="*/ 418 w 1200"/>
                <a:gd name="T13" fmla="*/ 1172 h 1426"/>
                <a:gd name="T14" fmla="*/ 1050 w 1200"/>
                <a:gd name="T15" fmla="*/ 600 h 1426"/>
                <a:gd name="T16" fmla="*/ 600 w 1200"/>
                <a:gd name="T17" fmla="*/ 150 h 1426"/>
                <a:gd name="T18" fmla="*/ 150 w 1200"/>
                <a:gd name="T19" fmla="*/ 600 h 1426"/>
                <a:gd name="T20" fmla="*/ 600 w 1200"/>
                <a:gd name="T21" fmla="*/ 1050 h 1426"/>
                <a:gd name="T22" fmla="*/ 1050 w 1200"/>
                <a:gd name="T23" fmla="*/ 600 h 1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00" h="1426">
                  <a:moveTo>
                    <a:pt x="418" y="1172"/>
                  </a:moveTo>
                  <a:cubicBezTo>
                    <a:pt x="176" y="1095"/>
                    <a:pt x="0" y="868"/>
                    <a:pt x="0" y="600"/>
                  </a:cubicBezTo>
                  <a:cubicBezTo>
                    <a:pt x="0" y="269"/>
                    <a:pt x="269" y="0"/>
                    <a:pt x="600" y="0"/>
                  </a:cubicBezTo>
                  <a:cubicBezTo>
                    <a:pt x="931" y="0"/>
                    <a:pt x="1200" y="269"/>
                    <a:pt x="1200" y="600"/>
                  </a:cubicBezTo>
                  <a:cubicBezTo>
                    <a:pt x="1200" y="868"/>
                    <a:pt x="1024" y="1095"/>
                    <a:pt x="782" y="1172"/>
                  </a:cubicBezTo>
                  <a:cubicBezTo>
                    <a:pt x="600" y="1426"/>
                    <a:pt x="600" y="1426"/>
                    <a:pt x="600" y="1426"/>
                  </a:cubicBezTo>
                  <a:lnTo>
                    <a:pt x="418" y="1172"/>
                  </a:lnTo>
                  <a:close/>
                  <a:moveTo>
                    <a:pt x="1050" y="600"/>
                  </a:moveTo>
                  <a:cubicBezTo>
                    <a:pt x="1050" y="352"/>
                    <a:pt x="849" y="150"/>
                    <a:pt x="600" y="150"/>
                  </a:cubicBezTo>
                  <a:cubicBezTo>
                    <a:pt x="351" y="150"/>
                    <a:pt x="150" y="352"/>
                    <a:pt x="150" y="600"/>
                  </a:cubicBezTo>
                  <a:cubicBezTo>
                    <a:pt x="150" y="849"/>
                    <a:pt x="351" y="1050"/>
                    <a:pt x="600" y="1050"/>
                  </a:cubicBezTo>
                  <a:cubicBezTo>
                    <a:pt x="849" y="1050"/>
                    <a:pt x="1050" y="849"/>
                    <a:pt x="1050" y="600"/>
                  </a:cubicBezTo>
                  <a:close/>
                </a:path>
              </a:pathLst>
            </a:custGeom>
            <a:solidFill>
              <a:srgbClr val="8DC6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1" name="Freeform 34"/>
            <p:cNvSpPr/>
            <p:nvPr/>
          </p:nvSpPr>
          <p:spPr bwMode="auto">
            <a:xfrm>
              <a:off x="8763000" y="2427288"/>
              <a:ext cx="428625" cy="1019175"/>
            </a:xfrm>
            <a:custGeom>
              <a:avLst/>
              <a:gdLst>
                <a:gd name="T0" fmla="*/ 0 w 600"/>
                <a:gd name="T1" fmla="*/ 150 h 1426"/>
                <a:gd name="T2" fmla="*/ 450 w 600"/>
                <a:gd name="T3" fmla="*/ 600 h 1426"/>
                <a:gd name="T4" fmla="*/ 0 w 600"/>
                <a:gd name="T5" fmla="*/ 1050 h 1426"/>
                <a:gd name="T6" fmla="*/ 0 w 600"/>
                <a:gd name="T7" fmla="*/ 1050 h 1426"/>
                <a:gd name="T8" fmla="*/ 0 w 600"/>
                <a:gd name="T9" fmla="*/ 1426 h 1426"/>
                <a:gd name="T10" fmla="*/ 182 w 600"/>
                <a:gd name="T11" fmla="*/ 1172 h 1426"/>
                <a:gd name="T12" fmla="*/ 600 w 600"/>
                <a:gd name="T13" fmla="*/ 600 h 1426"/>
                <a:gd name="T14" fmla="*/ 0 w 600"/>
                <a:gd name="T15" fmla="*/ 0 h 1426"/>
                <a:gd name="T16" fmla="*/ 0 w 600"/>
                <a:gd name="T17" fmla="*/ 0 h 1426"/>
                <a:gd name="T18" fmla="*/ 0 w 600"/>
                <a:gd name="T19" fmla="*/ 150 h 1426"/>
                <a:gd name="T20" fmla="*/ 0 w 600"/>
                <a:gd name="T21" fmla="*/ 150 h 1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0" h="1426">
                  <a:moveTo>
                    <a:pt x="0" y="150"/>
                  </a:moveTo>
                  <a:cubicBezTo>
                    <a:pt x="249" y="150"/>
                    <a:pt x="450" y="352"/>
                    <a:pt x="450" y="600"/>
                  </a:cubicBezTo>
                  <a:cubicBezTo>
                    <a:pt x="450" y="849"/>
                    <a:pt x="249" y="1050"/>
                    <a:pt x="0" y="1050"/>
                  </a:cubicBezTo>
                  <a:cubicBezTo>
                    <a:pt x="0" y="1050"/>
                    <a:pt x="0" y="1050"/>
                    <a:pt x="0" y="1050"/>
                  </a:cubicBezTo>
                  <a:cubicBezTo>
                    <a:pt x="0" y="1426"/>
                    <a:pt x="0" y="1426"/>
                    <a:pt x="0" y="1426"/>
                  </a:cubicBezTo>
                  <a:cubicBezTo>
                    <a:pt x="182" y="1172"/>
                    <a:pt x="182" y="1172"/>
                    <a:pt x="182" y="1172"/>
                  </a:cubicBezTo>
                  <a:cubicBezTo>
                    <a:pt x="424" y="1095"/>
                    <a:pt x="600" y="868"/>
                    <a:pt x="600" y="600"/>
                  </a:cubicBezTo>
                  <a:cubicBezTo>
                    <a:pt x="600" y="269"/>
                    <a:pt x="33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0" y="150"/>
                    <a:pt x="0" y="150"/>
                  </a:cubicBezTo>
                  <a:close/>
                </a:path>
              </a:pathLst>
            </a:custGeom>
            <a:solidFill>
              <a:srgbClr val="7FB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2" name="Freeform 35"/>
            <p:cNvSpPr>
              <a:spLocks noEditPoints="1"/>
            </p:cNvSpPr>
            <p:nvPr/>
          </p:nvSpPr>
          <p:spPr bwMode="auto">
            <a:xfrm>
              <a:off x="8559800" y="2611438"/>
              <a:ext cx="406400" cy="431800"/>
            </a:xfrm>
            <a:custGeom>
              <a:avLst/>
              <a:gdLst>
                <a:gd name="T0" fmla="*/ 511 w 568"/>
                <a:gd name="T1" fmla="*/ 149 h 605"/>
                <a:gd name="T2" fmla="*/ 492 w 568"/>
                <a:gd name="T3" fmla="*/ 79 h 605"/>
                <a:gd name="T4" fmla="*/ 229 w 568"/>
                <a:gd name="T5" fmla="*/ 149 h 605"/>
                <a:gd name="T6" fmla="*/ 511 w 568"/>
                <a:gd name="T7" fmla="*/ 149 h 605"/>
                <a:gd name="T8" fmla="*/ 43 w 568"/>
                <a:gd name="T9" fmla="*/ 146 h 605"/>
                <a:gd name="T10" fmla="*/ 479 w 568"/>
                <a:gd name="T11" fmla="*/ 29 h 605"/>
                <a:gd name="T12" fmla="*/ 476 w 568"/>
                <a:gd name="T13" fmla="*/ 18 h 605"/>
                <a:gd name="T14" fmla="*/ 451 w 568"/>
                <a:gd name="T15" fmla="*/ 3 h 605"/>
                <a:gd name="T16" fmla="*/ 55 w 568"/>
                <a:gd name="T17" fmla="*/ 110 h 605"/>
                <a:gd name="T18" fmla="*/ 40 w 568"/>
                <a:gd name="T19" fmla="*/ 134 h 605"/>
                <a:gd name="T20" fmla="*/ 43 w 568"/>
                <a:gd name="T21" fmla="*/ 146 h 605"/>
                <a:gd name="T22" fmla="*/ 271 w 568"/>
                <a:gd name="T23" fmla="*/ 387 h 605"/>
                <a:gd name="T24" fmla="*/ 337 w 568"/>
                <a:gd name="T25" fmla="*/ 453 h 605"/>
                <a:gd name="T26" fmla="*/ 568 w 568"/>
                <a:gd name="T27" fmla="*/ 453 h 605"/>
                <a:gd name="T28" fmla="*/ 568 w 568"/>
                <a:gd name="T29" fmla="*/ 322 h 605"/>
                <a:gd name="T30" fmla="*/ 337 w 568"/>
                <a:gd name="T31" fmla="*/ 322 h 605"/>
                <a:gd name="T32" fmla="*/ 271 w 568"/>
                <a:gd name="T33" fmla="*/ 387 h 605"/>
                <a:gd name="T34" fmla="*/ 370 w 568"/>
                <a:gd name="T35" fmla="*/ 387 h 605"/>
                <a:gd name="T36" fmla="*/ 335 w 568"/>
                <a:gd name="T37" fmla="*/ 422 h 605"/>
                <a:gd name="T38" fmla="*/ 301 w 568"/>
                <a:gd name="T39" fmla="*/ 387 h 605"/>
                <a:gd name="T40" fmla="*/ 335 w 568"/>
                <a:gd name="T41" fmla="*/ 353 h 605"/>
                <a:gd name="T42" fmla="*/ 370 w 568"/>
                <a:gd name="T43" fmla="*/ 387 h 605"/>
                <a:gd name="T44" fmla="*/ 540 w 568"/>
                <a:gd name="T45" fmla="*/ 170 h 605"/>
                <a:gd name="T46" fmla="*/ 28 w 568"/>
                <a:gd name="T47" fmla="*/ 170 h 605"/>
                <a:gd name="T48" fmla="*/ 0 w 568"/>
                <a:gd name="T49" fmla="*/ 198 h 605"/>
                <a:gd name="T50" fmla="*/ 0 w 568"/>
                <a:gd name="T51" fmla="*/ 577 h 605"/>
                <a:gd name="T52" fmla="*/ 28 w 568"/>
                <a:gd name="T53" fmla="*/ 605 h 605"/>
                <a:gd name="T54" fmla="*/ 540 w 568"/>
                <a:gd name="T55" fmla="*/ 605 h 605"/>
                <a:gd name="T56" fmla="*/ 568 w 568"/>
                <a:gd name="T57" fmla="*/ 577 h 605"/>
                <a:gd name="T58" fmla="*/ 568 w 568"/>
                <a:gd name="T59" fmla="*/ 474 h 605"/>
                <a:gd name="T60" fmla="*/ 337 w 568"/>
                <a:gd name="T61" fmla="*/ 474 h 605"/>
                <a:gd name="T62" fmla="*/ 250 w 568"/>
                <a:gd name="T63" fmla="*/ 387 h 605"/>
                <a:gd name="T64" fmla="*/ 337 w 568"/>
                <a:gd name="T65" fmla="*/ 301 h 605"/>
                <a:gd name="T66" fmla="*/ 568 w 568"/>
                <a:gd name="T67" fmla="*/ 301 h 605"/>
                <a:gd name="T68" fmla="*/ 568 w 568"/>
                <a:gd name="T69" fmla="*/ 198 h 605"/>
                <a:gd name="T70" fmla="*/ 540 w 568"/>
                <a:gd name="T71" fmla="*/ 170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68" h="605">
                  <a:moveTo>
                    <a:pt x="511" y="149"/>
                  </a:moveTo>
                  <a:cubicBezTo>
                    <a:pt x="492" y="79"/>
                    <a:pt x="492" y="79"/>
                    <a:pt x="492" y="79"/>
                  </a:cubicBezTo>
                  <a:cubicBezTo>
                    <a:pt x="229" y="149"/>
                    <a:pt x="229" y="149"/>
                    <a:pt x="229" y="149"/>
                  </a:cubicBezTo>
                  <a:lnTo>
                    <a:pt x="511" y="149"/>
                  </a:lnTo>
                  <a:close/>
                  <a:moveTo>
                    <a:pt x="43" y="146"/>
                  </a:moveTo>
                  <a:cubicBezTo>
                    <a:pt x="479" y="29"/>
                    <a:pt x="479" y="29"/>
                    <a:pt x="479" y="29"/>
                  </a:cubicBezTo>
                  <a:cubicBezTo>
                    <a:pt x="476" y="18"/>
                    <a:pt x="476" y="18"/>
                    <a:pt x="476" y="18"/>
                  </a:cubicBezTo>
                  <a:cubicBezTo>
                    <a:pt x="473" y="7"/>
                    <a:pt x="462" y="0"/>
                    <a:pt x="451" y="3"/>
                  </a:cubicBezTo>
                  <a:cubicBezTo>
                    <a:pt x="55" y="110"/>
                    <a:pt x="55" y="110"/>
                    <a:pt x="55" y="110"/>
                  </a:cubicBezTo>
                  <a:cubicBezTo>
                    <a:pt x="44" y="112"/>
                    <a:pt x="37" y="124"/>
                    <a:pt x="40" y="134"/>
                  </a:cubicBezTo>
                  <a:lnTo>
                    <a:pt x="43" y="146"/>
                  </a:lnTo>
                  <a:close/>
                  <a:moveTo>
                    <a:pt x="271" y="387"/>
                  </a:moveTo>
                  <a:cubicBezTo>
                    <a:pt x="271" y="423"/>
                    <a:pt x="301" y="453"/>
                    <a:pt x="337" y="453"/>
                  </a:cubicBezTo>
                  <a:cubicBezTo>
                    <a:pt x="568" y="453"/>
                    <a:pt x="568" y="453"/>
                    <a:pt x="568" y="453"/>
                  </a:cubicBezTo>
                  <a:cubicBezTo>
                    <a:pt x="568" y="322"/>
                    <a:pt x="568" y="322"/>
                    <a:pt x="568" y="322"/>
                  </a:cubicBezTo>
                  <a:cubicBezTo>
                    <a:pt x="337" y="322"/>
                    <a:pt x="337" y="322"/>
                    <a:pt x="337" y="322"/>
                  </a:cubicBezTo>
                  <a:cubicBezTo>
                    <a:pt x="301" y="322"/>
                    <a:pt x="271" y="351"/>
                    <a:pt x="271" y="387"/>
                  </a:cubicBezTo>
                  <a:close/>
                  <a:moveTo>
                    <a:pt x="370" y="387"/>
                  </a:moveTo>
                  <a:cubicBezTo>
                    <a:pt x="370" y="406"/>
                    <a:pt x="355" y="422"/>
                    <a:pt x="335" y="422"/>
                  </a:cubicBezTo>
                  <a:cubicBezTo>
                    <a:pt x="316" y="422"/>
                    <a:pt x="301" y="406"/>
                    <a:pt x="301" y="387"/>
                  </a:cubicBezTo>
                  <a:cubicBezTo>
                    <a:pt x="301" y="368"/>
                    <a:pt x="316" y="353"/>
                    <a:pt x="335" y="353"/>
                  </a:cubicBezTo>
                  <a:cubicBezTo>
                    <a:pt x="355" y="353"/>
                    <a:pt x="370" y="368"/>
                    <a:pt x="370" y="387"/>
                  </a:cubicBezTo>
                  <a:close/>
                  <a:moveTo>
                    <a:pt x="540" y="170"/>
                  </a:moveTo>
                  <a:cubicBezTo>
                    <a:pt x="28" y="170"/>
                    <a:pt x="28" y="170"/>
                    <a:pt x="28" y="170"/>
                  </a:cubicBezTo>
                  <a:cubicBezTo>
                    <a:pt x="13" y="170"/>
                    <a:pt x="0" y="183"/>
                    <a:pt x="0" y="198"/>
                  </a:cubicBezTo>
                  <a:cubicBezTo>
                    <a:pt x="0" y="577"/>
                    <a:pt x="0" y="577"/>
                    <a:pt x="0" y="577"/>
                  </a:cubicBezTo>
                  <a:cubicBezTo>
                    <a:pt x="0" y="592"/>
                    <a:pt x="13" y="605"/>
                    <a:pt x="28" y="605"/>
                  </a:cubicBezTo>
                  <a:cubicBezTo>
                    <a:pt x="540" y="605"/>
                    <a:pt x="540" y="605"/>
                    <a:pt x="540" y="605"/>
                  </a:cubicBezTo>
                  <a:cubicBezTo>
                    <a:pt x="555" y="605"/>
                    <a:pt x="568" y="592"/>
                    <a:pt x="568" y="577"/>
                  </a:cubicBezTo>
                  <a:cubicBezTo>
                    <a:pt x="568" y="474"/>
                    <a:pt x="568" y="474"/>
                    <a:pt x="568" y="474"/>
                  </a:cubicBezTo>
                  <a:cubicBezTo>
                    <a:pt x="337" y="474"/>
                    <a:pt x="337" y="474"/>
                    <a:pt x="337" y="474"/>
                  </a:cubicBezTo>
                  <a:cubicBezTo>
                    <a:pt x="289" y="474"/>
                    <a:pt x="250" y="435"/>
                    <a:pt x="250" y="387"/>
                  </a:cubicBezTo>
                  <a:cubicBezTo>
                    <a:pt x="250" y="340"/>
                    <a:pt x="289" y="301"/>
                    <a:pt x="337" y="301"/>
                  </a:cubicBezTo>
                  <a:cubicBezTo>
                    <a:pt x="568" y="301"/>
                    <a:pt x="568" y="301"/>
                    <a:pt x="568" y="301"/>
                  </a:cubicBezTo>
                  <a:cubicBezTo>
                    <a:pt x="568" y="198"/>
                    <a:pt x="568" y="198"/>
                    <a:pt x="568" y="198"/>
                  </a:cubicBezTo>
                  <a:cubicBezTo>
                    <a:pt x="568" y="183"/>
                    <a:pt x="555" y="170"/>
                    <a:pt x="540" y="170"/>
                  </a:cubicBezTo>
                  <a:close/>
                </a:path>
              </a:pathLst>
            </a:custGeom>
            <a:solidFill>
              <a:srgbClr val="8DC6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3" name="Oval 36"/>
            <p:cNvSpPr>
              <a:spLocks noChangeArrowheads="1"/>
            </p:cNvSpPr>
            <p:nvPr/>
          </p:nvSpPr>
          <p:spPr bwMode="auto">
            <a:xfrm>
              <a:off x="7678738" y="1947863"/>
              <a:ext cx="719138" cy="7191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7608888" y="1879600"/>
              <a:ext cx="857250" cy="1017588"/>
            </a:xfrm>
            <a:custGeom>
              <a:avLst/>
              <a:gdLst>
                <a:gd name="T0" fmla="*/ 418 w 1200"/>
                <a:gd name="T1" fmla="*/ 1171 h 1425"/>
                <a:gd name="T2" fmla="*/ 0 w 1200"/>
                <a:gd name="T3" fmla="*/ 600 h 1425"/>
                <a:gd name="T4" fmla="*/ 600 w 1200"/>
                <a:gd name="T5" fmla="*/ 0 h 1425"/>
                <a:gd name="T6" fmla="*/ 1200 w 1200"/>
                <a:gd name="T7" fmla="*/ 600 h 1425"/>
                <a:gd name="T8" fmla="*/ 782 w 1200"/>
                <a:gd name="T9" fmla="*/ 1171 h 1425"/>
                <a:gd name="T10" fmla="*/ 600 w 1200"/>
                <a:gd name="T11" fmla="*/ 1425 h 1425"/>
                <a:gd name="T12" fmla="*/ 418 w 1200"/>
                <a:gd name="T13" fmla="*/ 1171 h 1425"/>
                <a:gd name="T14" fmla="*/ 1050 w 1200"/>
                <a:gd name="T15" fmla="*/ 600 h 1425"/>
                <a:gd name="T16" fmla="*/ 600 w 1200"/>
                <a:gd name="T17" fmla="*/ 150 h 1425"/>
                <a:gd name="T18" fmla="*/ 150 w 1200"/>
                <a:gd name="T19" fmla="*/ 600 h 1425"/>
                <a:gd name="T20" fmla="*/ 600 w 1200"/>
                <a:gd name="T21" fmla="*/ 1050 h 1425"/>
                <a:gd name="T22" fmla="*/ 1050 w 1200"/>
                <a:gd name="T23" fmla="*/ 600 h 1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00" h="1425">
                  <a:moveTo>
                    <a:pt x="418" y="1171"/>
                  </a:moveTo>
                  <a:cubicBezTo>
                    <a:pt x="175" y="1094"/>
                    <a:pt x="0" y="868"/>
                    <a:pt x="0" y="600"/>
                  </a:cubicBezTo>
                  <a:cubicBezTo>
                    <a:pt x="0" y="268"/>
                    <a:pt x="269" y="0"/>
                    <a:pt x="600" y="0"/>
                  </a:cubicBezTo>
                  <a:cubicBezTo>
                    <a:pt x="931" y="0"/>
                    <a:pt x="1200" y="268"/>
                    <a:pt x="1200" y="600"/>
                  </a:cubicBezTo>
                  <a:cubicBezTo>
                    <a:pt x="1200" y="868"/>
                    <a:pt x="1024" y="1094"/>
                    <a:pt x="782" y="1171"/>
                  </a:cubicBezTo>
                  <a:cubicBezTo>
                    <a:pt x="600" y="1425"/>
                    <a:pt x="600" y="1425"/>
                    <a:pt x="600" y="1425"/>
                  </a:cubicBezTo>
                  <a:lnTo>
                    <a:pt x="418" y="1171"/>
                  </a:lnTo>
                  <a:close/>
                  <a:moveTo>
                    <a:pt x="1050" y="600"/>
                  </a:moveTo>
                  <a:cubicBezTo>
                    <a:pt x="1050" y="351"/>
                    <a:pt x="848" y="150"/>
                    <a:pt x="600" y="150"/>
                  </a:cubicBezTo>
                  <a:cubicBezTo>
                    <a:pt x="351" y="150"/>
                    <a:pt x="150" y="351"/>
                    <a:pt x="150" y="600"/>
                  </a:cubicBezTo>
                  <a:cubicBezTo>
                    <a:pt x="150" y="848"/>
                    <a:pt x="351" y="1050"/>
                    <a:pt x="600" y="1050"/>
                  </a:cubicBezTo>
                  <a:cubicBezTo>
                    <a:pt x="848" y="1050"/>
                    <a:pt x="1050" y="848"/>
                    <a:pt x="1050" y="600"/>
                  </a:cubicBezTo>
                  <a:close/>
                </a:path>
              </a:pathLst>
            </a:custGeom>
            <a:solidFill>
              <a:srgbClr val="00BF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5" name="Freeform 38"/>
            <p:cNvSpPr/>
            <p:nvPr/>
          </p:nvSpPr>
          <p:spPr bwMode="auto">
            <a:xfrm>
              <a:off x="8037513" y="1879600"/>
              <a:ext cx="428625" cy="1017588"/>
            </a:xfrm>
            <a:custGeom>
              <a:avLst/>
              <a:gdLst>
                <a:gd name="T0" fmla="*/ 0 w 600"/>
                <a:gd name="T1" fmla="*/ 150 h 1425"/>
                <a:gd name="T2" fmla="*/ 450 w 600"/>
                <a:gd name="T3" fmla="*/ 600 h 1425"/>
                <a:gd name="T4" fmla="*/ 0 w 600"/>
                <a:gd name="T5" fmla="*/ 1050 h 1425"/>
                <a:gd name="T6" fmla="*/ 0 w 600"/>
                <a:gd name="T7" fmla="*/ 1050 h 1425"/>
                <a:gd name="T8" fmla="*/ 0 w 600"/>
                <a:gd name="T9" fmla="*/ 1425 h 1425"/>
                <a:gd name="T10" fmla="*/ 182 w 600"/>
                <a:gd name="T11" fmla="*/ 1171 h 1425"/>
                <a:gd name="T12" fmla="*/ 600 w 600"/>
                <a:gd name="T13" fmla="*/ 600 h 1425"/>
                <a:gd name="T14" fmla="*/ 0 w 600"/>
                <a:gd name="T15" fmla="*/ 0 h 1425"/>
                <a:gd name="T16" fmla="*/ 0 w 600"/>
                <a:gd name="T17" fmla="*/ 0 h 1425"/>
                <a:gd name="T18" fmla="*/ 0 w 600"/>
                <a:gd name="T19" fmla="*/ 150 h 1425"/>
                <a:gd name="T20" fmla="*/ 0 w 600"/>
                <a:gd name="T21" fmla="*/ 150 h 1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0" h="1425">
                  <a:moveTo>
                    <a:pt x="0" y="150"/>
                  </a:moveTo>
                  <a:cubicBezTo>
                    <a:pt x="248" y="150"/>
                    <a:pt x="450" y="351"/>
                    <a:pt x="450" y="600"/>
                  </a:cubicBezTo>
                  <a:cubicBezTo>
                    <a:pt x="450" y="848"/>
                    <a:pt x="248" y="1050"/>
                    <a:pt x="0" y="1050"/>
                  </a:cubicBezTo>
                  <a:cubicBezTo>
                    <a:pt x="0" y="1050"/>
                    <a:pt x="0" y="1050"/>
                    <a:pt x="0" y="1050"/>
                  </a:cubicBezTo>
                  <a:cubicBezTo>
                    <a:pt x="0" y="1425"/>
                    <a:pt x="0" y="1425"/>
                    <a:pt x="0" y="1425"/>
                  </a:cubicBezTo>
                  <a:cubicBezTo>
                    <a:pt x="182" y="1171"/>
                    <a:pt x="182" y="1171"/>
                    <a:pt x="182" y="1171"/>
                  </a:cubicBezTo>
                  <a:cubicBezTo>
                    <a:pt x="424" y="1094"/>
                    <a:pt x="600" y="868"/>
                    <a:pt x="600" y="600"/>
                  </a:cubicBezTo>
                  <a:cubicBezTo>
                    <a:pt x="600" y="268"/>
                    <a:pt x="33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0" y="150"/>
                    <a:pt x="0" y="150"/>
                  </a:cubicBezTo>
                  <a:close/>
                </a:path>
              </a:pathLst>
            </a:custGeom>
            <a:solidFill>
              <a:srgbClr val="05AE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6" name="Freeform 39"/>
            <p:cNvSpPr>
              <a:spLocks noEditPoints="1"/>
            </p:cNvSpPr>
            <p:nvPr/>
          </p:nvSpPr>
          <p:spPr bwMode="auto">
            <a:xfrm>
              <a:off x="7805738" y="2100263"/>
              <a:ext cx="469900" cy="414338"/>
            </a:xfrm>
            <a:custGeom>
              <a:avLst/>
              <a:gdLst>
                <a:gd name="T0" fmla="*/ 632 w 658"/>
                <a:gd name="T1" fmla="*/ 0 h 581"/>
                <a:gd name="T2" fmla="*/ 114 w 658"/>
                <a:gd name="T3" fmla="*/ 0 h 581"/>
                <a:gd name="T4" fmla="*/ 88 w 658"/>
                <a:gd name="T5" fmla="*/ 26 h 581"/>
                <a:gd name="T6" fmla="*/ 88 w 658"/>
                <a:gd name="T7" fmla="*/ 41 h 581"/>
                <a:gd name="T8" fmla="*/ 658 w 658"/>
                <a:gd name="T9" fmla="*/ 41 h 581"/>
                <a:gd name="T10" fmla="*/ 658 w 658"/>
                <a:gd name="T11" fmla="*/ 26 h 581"/>
                <a:gd name="T12" fmla="*/ 632 w 658"/>
                <a:gd name="T13" fmla="*/ 0 h 581"/>
                <a:gd name="T14" fmla="*/ 88 w 658"/>
                <a:gd name="T15" fmla="*/ 183 h 581"/>
                <a:gd name="T16" fmla="*/ 544 w 658"/>
                <a:gd name="T17" fmla="*/ 183 h 581"/>
                <a:gd name="T18" fmla="*/ 593 w 658"/>
                <a:gd name="T19" fmla="*/ 232 h 581"/>
                <a:gd name="T20" fmla="*/ 593 w 658"/>
                <a:gd name="T21" fmla="*/ 375 h 581"/>
                <a:gd name="T22" fmla="*/ 632 w 658"/>
                <a:gd name="T23" fmla="*/ 375 h 581"/>
                <a:gd name="T24" fmla="*/ 658 w 658"/>
                <a:gd name="T25" fmla="*/ 349 h 581"/>
                <a:gd name="T26" fmla="*/ 658 w 658"/>
                <a:gd name="T27" fmla="*/ 105 h 581"/>
                <a:gd name="T28" fmla="*/ 88 w 658"/>
                <a:gd name="T29" fmla="*/ 105 h 581"/>
                <a:gd name="T30" fmla="*/ 88 w 658"/>
                <a:gd name="T31" fmla="*/ 183 h 581"/>
                <a:gd name="T32" fmla="*/ 544 w 658"/>
                <a:gd name="T33" fmla="*/ 207 h 581"/>
                <a:gd name="T34" fmla="*/ 25 w 658"/>
                <a:gd name="T35" fmla="*/ 207 h 581"/>
                <a:gd name="T36" fmla="*/ 0 w 658"/>
                <a:gd name="T37" fmla="*/ 232 h 581"/>
                <a:gd name="T38" fmla="*/ 0 w 658"/>
                <a:gd name="T39" fmla="*/ 555 h 581"/>
                <a:gd name="T40" fmla="*/ 25 w 658"/>
                <a:gd name="T41" fmla="*/ 581 h 581"/>
                <a:gd name="T42" fmla="*/ 544 w 658"/>
                <a:gd name="T43" fmla="*/ 581 h 581"/>
                <a:gd name="T44" fmla="*/ 569 w 658"/>
                <a:gd name="T45" fmla="*/ 555 h 581"/>
                <a:gd name="T46" fmla="*/ 569 w 658"/>
                <a:gd name="T47" fmla="*/ 232 h 581"/>
                <a:gd name="T48" fmla="*/ 544 w 658"/>
                <a:gd name="T49" fmla="*/ 207 h 581"/>
                <a:gd name="T50" fmla="*/ 365 w 658"/>
                <a:gd name="T51" fmla="*/ 262 h 581"/>
                <a:gd name="T52" fmla="*/ 517 w 658"/>
                <a:gd name="T53" fmla="*/ 262 h 581"/>
                <a:gd name="T54" fmla="*/ 517 w 658"/>
                <a:gd name="T55" fmla="*/ 361 h 581"/>
                <a:gd name="T56" fmla="*/ 365 w 658"/>
                <a:gd name="T57" fmla="*/ 361 h 581"/>
                <a:gd name="T58" fmla="*/ 365 w 658"/>
                <a:gd name="T59" fmla="*/ 262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58" h="581">
                  <a:moveTo>
                    <a:pt x="632" y="0"/>
                  </a:moveTo>
                  <a:cubicBezTo>
                    <a:pt x="114" y="0"/>
                    <a:pt x="114" y="0"/>
                    <a:pt x="114" y="0"/>
                  </a:cubicBezTo>
                  <a:cubicBezTo>
                    <a:pt x="100" y="0"/>
                    <a:pt x="88" y="12"/>
                    <a:pt x="88" y="26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658" y="41"/>
                    <a:pt x="658" y="41"/>
                    <a:pt x="658" y="41"/>
                  </a:cubicBezTo>
                  <a:cubicBezTo>
                    <a:pt x="658" y="26"/>
                    <a:pt x="658" y="26"/>
                    <a:pt x="658" y="26"/>
                  </a:cubicBezTo>
                  <a:cubicBezTo>
                    <a:pt x="658" y="12"/>
                    <a:pt x="646" y="0"/>
                    <a:pt x="632" y="0"/>
                  </a:cubicBezTo>
                  <a:close/>
                  <a:moveTo>
                    <a:pt x="88" y="183"/>
                  </a:moveTo>
                  <a:cubicBezTo>
                    <a:pt x="544" y="183"/>
                    <a:pt x="544" y="183"/>
                    <a:pt x="544" y="183"/>
                  </a:cubicBezTo>
                  <a:cubicBezTo>
                    <a:pt x="571" y="183"/>
                    <a:pt x="593" y="205"/>
                    <a:pt x="593" y="232"/>
                  </a:cubicBezTo>
                  <a:cubicBezTo>
                    <a:pt x="593" y="375"/>
                    <a:pt x="593" y="375"/>
                    <a:pt x="593" y="375"/>
                  </a:cubicBezTo>
                  <a:cubicBezTo>
                    <a:pt x="632" y="375"/>
                    <a:pt x="632" y="375"/>
                    <a:pt x="632" y="375"/>
                  </a:cubicBezTo>
                  <a:cubicBezTo>
                    <a:pt x="646" y="375"/>
                    <a:pt x="658" y="363"/>
                    <a:pt x="658" y="349"/>
                  </a:cubicBezTo>
                  <a:cubicBezTo>
                    <a:pt x="658" y="105"/>
                    <a:pt x="658" y="105"/>
                    <a:pt x="658" y="105"/>
                  </a:cubicBezTo>
                  <a:cubicBezTo>
                    <a:pt x="88" y="105"/>
                    <a:pt x="88" y="105"/>
                    <a:pt x="88" y="105"/>
                  </a:cubicBezTo>
                  <a:lnTo>
                    <a:pt x="88" y="183"/>
                  </a:lnTo>
                  <a:close/>
                  <a:moveTo>
                    <a:pt x="544" y="207"/>
                  </a:moveTo>
                  <a:cubicBezTo>
                    <a:pt x="25" y="207"/>
                    <a:pt x="25" y="207"/>
                    <a:pt x="25" y="207"/>
                  </a:cubicBezTo>
                  <a:cubicBezTo>
                    <a:pt x="11" y="207"/>
                    <a:pt x="0" y="218"/>
                    <a:pt x="0" y="232"/>
                  </a:cubicBezTo>
                  <a:cubicBezTo>
                    <a:pt x="0" y="555"/>
                    <a:pt x="0" y="555"/>
                    <a:pt x="0" y="555"/>
                  </a:cubicBezTo>
                  <a:cubicBezTo>
                    <a:pt x="0" y="569"/>
                    <a:pt x="11" y="581"/>
                    <a:pt x="25" y="581"/>
                  </a:cubicBezTo>
                  <a:cubicBezTo>
                    <a:pt x="544" y="581"/>
                    <a:pt x="544" y="581"/>
                    <a:pt x="544" y="581"/>
                  </a:cubicBezTo>
                  <a:cubicBezTo>
                    <a:pt x="558" y="581"/>
                    <a:pt x="569" y="569"/>
                    <a:pt x="569" y="555"/>
                  </a:cubicBezTo>
                  <a:cubicBezTo>
                    <a:pt x="569" y="232"/>
                    <a:pt x="569" y="232"/>
                    <a:pt x="569" y="232"/>
                  </a:cubicBezTo>
                  <a:cubicBezTo>
                    <a:pt x="569" y="218"/>
                    <a:pt x="558" y="207"/>
                    <a:pt x="544" y="207"/>
                  </a:cubicBezTo>
                  <a:close/>
                  <a:moveTo>
                    <a:pt x="365" y="262"/>
                  </a:moveTo>
                  <a:cubicBezTo>
                    <a:pt x="517" y="262"/>
                    <a:pt x="517" y="262"/>
                    <a:pt x="517" y="262"/>
                  </a:cubicBezTo>
                  <a:cubicBezTo>
                    <a:pt x="517" y="361"/>
                    <a:pt x="517" y="361"/>
                    <a:pt x="517" y="361"/>
                  </a:cubicBezTo>
                  <a:cubicBezTo>
                    <a:pt x="365" y="361"/>
                    <a:pt x="365" y="361"/>
                    <a:pt x="365" y="361"/>
                  </a:cubicBezTo>
                  <a:lnTo>
                    <a:pt x="365" y="262"/>
                  </a:lnTo>
                  <a:close/>
                </a:path>
              </a:pathLst>
            </a:custGeom>
            <a:solidFill>
              <a:srgbClr val="00BF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7" name="Oval 40"/>
            <p:cNvSpPr>
              <a:spLocks noChangeArrowheads="1"/>
            </p:cNvSpPr>
            <p:nvPr/>
          </p:nvSpPr>
          <p:spPr bwMode="auto">
            <a:xfrm>
              <a:off x="6954838" y="2497138"/>
              <a:ext cx="719138" cy="7191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8" name="Freeform 41"/>
            <p:cNvSpPr>
              <a:spLocks noEditPoints="1"/>
            </p:cNvSpPr>
            <p:nvPr/>
          </p:nvSpPr>
          <p:spPr bwMode="auto">
            <a:xfrm>
              <a:off x="6884988" y="2427288"/>
              <a:ext cx="857250" cy="1019175"/>
            </a:xfrm>
            <a:custGeom>
              <a:avLst/>
              <a:gdLst>
                <a:gd name="T0" fmla="*/ 418 w 1200"/>
                <a:gd name="T1" fmla="*/ 1172 h 1426"/>
                <a:gd name="T2" fmla="*/ 0 w 1200"/>
                <a:gd name="T3" fmla="*/ 600 h 1426"/>
                <a:gd name="T4" fmla="*/ 600 w 1200"/>
                <a:gd name="T5" fmla="*/ 0 h 1426"/>
                <a:gd name="T6" fmla="*/ 1200 w 1200"/>
                <a:gd name="T7" fmla="*/ 600 h 1426"/>
                <a:gd name="T8" fmla="*/ 782 w 1200"/>
                <a:gd name="T9" fmla="*/ 1172 h 1426"/>
                <a:gd name="T10" fmla="*/ 600 w 1200"/>
                <a:gd name="T11" fmla="*/ 1426 h 1426"/>
                <a:gd name="T12" fmla="*/ 418 w 1200"/>
                <a:gd name="T13" fmla="*/ 1172 h 1426"/>
                <a:gd name="T14" fmla="*/ 1050 w 1200"/>
                <a:gd name="T15" fmla="*/ 600 h 1426"/>
                <a:gd name="T16" fmla="*/ 600 w 1200"/>
                <a:gd name="T17" fmla="*/ 150 h 1426"/>
                <a:gd name="T18" fmla="*/ 150 w 1200"/>
                <a:gd name="T19" fmla="*/ 600 h 1426"/>
                <a:gd name="T20" fmla="*/ 600 w 1200"/>
                <a:gd name="T21" fmla="*/ 1050 h 1426"/>
                <a:gd name="T22" fmla="*/ 1050 w 1200"/>
                <a:gd name="T23" fmla="*/ 600 h 1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00" h="1426">
                  <a:moveTo>
                    <a:pt x="418" y="1172"/>
                  </a:moveTo>
                  <a:cubicBezTo>
                    <a:pt x="176" y="1095"/>
                    <a:pt x="0" y="868"/>
                    <a:pt x="0" y="600"/>
                  </a:cubicBezTo>
                  <a:cubicBezTo>
                    <a:pt x="0" y="269"/>
                    <a:pt x="269" y="0"/>
                    <a:pt x="600" y="0"/>
                  </a:cubicBezTo>
                  <a:cubicBezTo>
                    <a:pt x="932" y="0"/>
                    <a:pt x="1200" y="269"/>
                    <a:pt x="1200" y="600"/>
                  </a:cubicBezTo>
                  <a:cubicBezTo>
                    <a:pt x="1200" y="868"/>
                    <a:pt x="1025" y="1095"/>
                    <a:pt x="782" y="1172"/>
                  </a:cubicBezTo>
                  <a:cubicBezTo>
                    <a:pt x="600" y="1426"/>
                    <a:pt x="600" y="1426"/>
                    <a:pt x="600" y="1426"/>
                  </a:cubicBezTo>
                  <a:lnTo>
                    <a:pt x="418" y="1172"/>
                  </a:lnTo>
                  <a:close/>
                  <a:moveTo>
                    <a:pt x="1050" y="600"/>
                  </a:moveTo>
                  <a:cubicBezTo>
                    <a:pt x="1050" y="352"/>
                    <a:pt x="849" y="150"/>
                    <a:pt x="600" y="150"/>
                  </a:cubicBezTo>
                  <a:cubicBezTo>
                    <a:pt x="352" y="150"/>
                    <a:pt x="150" y="352"/>
                    <a:pt x="150" y="600"/>
                  </a:cubicBezTo>
                  <a:cubicBezTo>
                    <a:pt x="150" y="849"/>
                    <a:pt x="352" y="1050"/>
                    <a:pt x="600" y="1050"/>
                  </a:cubicBezTo>
                  <a:cubicBezTo>
                    <a:pt x="849" y="1050"/>
                    <a:pt x="1050" y="849"/>
                    <a:pt x="1050" y="600"/>
                  </a:cubicBezTo>
                  <a:close/>
                </a:path>
              </a:pathLst>
            </a:custGeom>
            <a:solidFill>
              <a:srgbClr val="FDB8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9" name="Freeform 42"/>
            <p:cNvSpPr/>
            <p:nvPr/>
          </p:nvSpPr>
          <p:spPr bwMode="auto">
            <a:xfrm>
              <a:off x="7313613" y="2427288"/>
              <a:ext cx="428625" cy="1019175"/>
            </a:xfrm>
            <a:custGeom>
              <a:avLst/>
              <a:gdLst>
                <a:gd name="T0" fmla="*/ 0 w 600"/>
                <a:gd name="T1" fmla="*/ 150 h 1426"/>
                <a:gd name="T2" fmla="*/ 450 w 600"/>
                <a:gd name="T3" fmla="*/ 600 h 1426"/>
                <a:gd name="T4" fmla="*/ 0 w 600"/>
                <a:gd name="T5" fmla="*/ 1050 h 1426"/>
                <a:gd name="T6" fmla="*/ 0 w 600"/>
                <a:gd name="T7" fmla="*/ 1050 h 1426"/>
                <a:gd name="T8" fmla="*/ 0 w 600"/>
                <a:gd name="T9" fmla="*/ 1426 h 1426"/>
                <a:gd name="T10" fmla="*/ 182 w 600"/>
                <a:gd name="T11" fmla="*/ 1172 h 1426"/>
                <a:gd name="T12" fmla="*/ 600 w 600"/>
                <a:gd name="T13" fmla="*/ 600 h 1426"/>
                <a:gd name="T14" fmla="*/ 0 w 600"/>
                <a:gd name="T15" fmla="*/ 0 h 1426"/>
                <a:gd name="T16" fmla="*/ 0 w 600"/>
                <a:gd name="T17" fmla="*/ 0 h 1426"/>
                <a:gd name="T18" fmla="*/ 0 w 600"/>
                <a:gd name="T19" fmla="*/ 150 h 1426"/>
                <a:gd name="T20" fmla="*/ 0 w 600"/>
                <a:gd name="T21" fmla="*/ 150 h 1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0" h="1426">
                  <a:moveTo>
                    <a:pt x="0" y="150"/>
                  </a:moveTo>
                  <a:cubicBezTo>
                    <a:pt x="249" y="150"/>
                    <a:pt x="450" y="352"/>
                    <a:pt x="450" y="600"/>
                  </a:cubicBezTo>
                  <a:cubicBezTo>
                    <a:pt x="450" y="849"/>
                    <a:pt x="249" y="1050"/>
                    <a:pt x="0" y="1050"/>
                  </a:cubicBezTo>
                  <a:cubicBezTo>
                    <a:pt x="0" y="1050"/>
                    <a:pt x="0" y="1050"/>
                    <a:pt x="0" y="1050"/>
                  </a:cubicBezTo>
                  <a:cubicBezTo>
                    <a:pt x="0" y="1426"/>
                    <a:pt x="0" y="1426"/>
                    <a:pt x="0" y="1426"/>
                  </a:cubicBezTo>
                  <a:cubicBezTo>
                    <a:pt x="182" y="1172"/>
                    <a:pt x="182" y="1172"/>
                    <a:pt x="182" y="1172"/>
                  </a:cubicBezTo>
                  <a:cubicBezTo>
                    <a:pt x="425" y="1095"/>
                    <a:pt x="600" y="868"/>
                    <a:pt x="600" y="600"/>
                  </a:cubicBezTo>
                  <a:cubicBezTo>
                    <a:pt x="600" y="269"/>
                    <a:pt x="332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0" y="150"/>
                    <a:pt x="0" y="150"/>
                  </a:cubicBezTo>
                  <a:close/>
                </a:path>
              </a:pathLst>
            </a:custGeom>
            <a:solidFill>
              <a:srgbClr val="E5A8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0" name="Freeform 43"/>
            <p:cNvSpPr>
              <a:spLocks noEditPoints="1"/>
            </p:cNvSpPr>
            <p:nvPr/>
          </p:nvSpPr>
          <p:spPr bwMode="auto">
            <a:xfrm>
              <a:off x="7054850" y="2600325"/>
              <a:ext cx="515938" cy="381000"/>
            </a:xfrm>
            <a:custGeom>
              <a:avLst/>
              <a:gdLst>
                <a:gd name="T0" fmla="*/ 370 w 721"/>
                <a:gd name="T1" fmla="*/ 323 h 533"/>
                <a:gd name="T2" fmla="*/ 574 w 721"/>
                <a:gd name="T3" fmla="*/ 350 h 533"/>
                <a:gd name="T4" fmla="*/ 573 w 721"/>
                <a:gd name="T5" fmla="*/ 211 h 533"/>
                <a:gd name="T6" fmla="*/ 427 w 721"/>
                <a:gd name="T7" fmla="*/ 183 h 533"/>
                <a:gd name="T8" fmla="*/ 549 w 721"/>
                <a:gd name="T9" fmla="*/ 215 h 533"/>
                <a:gd name="T10" fmla="*/ 410 w 721"/>
                <a:gd name="T11" fmla="*/ 249 h 533"/>
                <a:gd name="T12" fmla="*/ 427 w 721"/>
                <a:gd name="T13" fmla="*/ 207 h 533"/>
                <a:gd name="T14" fmla="*/ 549 w 721"/>
                <a:gd name="T15" fmla="*/ 215 h 533"/>
                <a:gd name="T16" fmla="*/ 173 w 721"/>
                <a:gd name="T17" fmla="*/ 367 h 533"/>
                <a:gd name="T18" fmla="*/ 27 w 721"/>
                <a:gd name="T19" fmla="*/ 394 h 533"/>
                <a:gd name="T20" fmla="*/ 25 w 721"/>
                <a:gd name="T21" fmla="*/ 533 h 533"/>
                <a:gd name="T22" fmla="*/ 229 w 721"/>
                <a:gd name="T23" fmla="*/ 506 h 533"/>
                <a:gd name="T24" fmla="*/ 43 w 721"/>
                <a:gd name="T25" fmla="*/ 433 h 533"/>
                <a:gd name="T26" fmla="*/ 60 w 721"/>
                <a:gd name="T27" fmla="*/ 391 h 533"/>
                <a:gd name="T28" fmla="*/ 183 w 721"/>
                <a:gd name="T29" fmla="*/ 399 h 533"/>
                <a:gd name="T30" fmla="*/ 43 w 721"/>
                <a:gd name="T31" fmla="*/ 433 h 533"/>
                <a:gd name="T32" fmla="*/ 695 w 721"/>
                <a:gd name="T33" fmla="*/ 394 h 533"/>
                <a:gd name="T34" fmla="*/ 549 w 721"/>
                <a:gd name="T35" fmla="*/ 367 h 533"/>
                <a:gd name="T36" fmla="*/ 492 w 721"/>
                <a:gd name="T37" fmla="*/ 506 h 533"/>
                <a:gd name="T38" fmla="*/ 696 w 721"/>
                <a:gd name="T39" fmla="*/ 533 h 533"/>
                <a:gd name="T40" fmla="*/ 532 w 721"/>
                <a:gd name="T41" fmla="*/ 433 h 533"/>
                <a:gd name="T42" fmla="*/ 549 w 721"/>
                <a:gd name="T43" fmla="*/ 391 h 533"/>
                <a:gd name="T44" fmla="*/ 671 w 721"/>
                <a:gd name="T45" fmla="*/ 399 h 533"/>
                <a:gd name="T46" fmla="*/ 532 w 721"/>
                <a:gd name="T47" fmla="*/ 433 h 533"/>
                <a:gd name="T48" fmla="*/ 452 w 721"/>
                <a:gd name="T49" fmla="*/ 167 h 533"/>
                <a:gd name="T50" fmla="*/ 450 w 721"/>
                <a:gd name="T51" fmla="*/ 27 h 533"/>
                <a:gd name="T52" fmla="*/ 304 w 721"/>
                <a:gd name="T53" fmla="*/ 0 h 533"/>
                <a:gd name="T54" fmla="*/ 248 w 721"/>
                <a:gd name="T55" fmla="*/ 140 h 533"/>
                <a:gd name="T56" fmla="*/ 295 w 721"/>
                <a:gd name="T57" fmla="*/ 32 h 533"/>
                <a:gd name="T58" fmla="*/ 417 w 721"/>
                <a:gd name="T59" fmla="*/ 24 h 533"/>
                <a:gd name="T60" fmla="*/ 434 w 721"/>
                <a:gd name="T61" fmla="*/ 66 h 533"/>
                <a:gd name="T62" fmla="*/ 295 w 721"/>
                <a:gd name="T63" fmla="*/ 32 h 533"/>
                <a:gd name="T64" fmla="*/ 417 w 721"/>
                <a:gd name="T65" fmla="*/ 367 h 533"/>
                <a:gd name="T66" fmla="*/ 271 w 721"/>
                <a:gd name="T67" fmla="*/ 394 h 533"/>
                <a:gd name="T68" fmla="*/ 270 w 721"/>
                <a:gd name="T69" fmla="*/ 533 h 533"/>
                <a:gd name="T70" fmla="*/ 474 w 721"/>
                <a:gd name="T71" fmla="*/ 506 h 533"/>
                <a:gd name="T72" fmla="*/ 287 w 721"/>
                <a:gd name="T73" fmla="*/ 433 h 533"/>
                <a:gd name="T74" fmla="*/ 304 w 721"/>
                <a:gd name="T75" fmla="*/ 391 h 533"/>
                <a:gd name="T76" fmla="*/ 427 w 721"/>
                <a:gd name="T77" fmla="*/ 399 h 533"/>
                <a:gd name="T78" fmla="*/ 287 w 721"/>
                <a:gd name="T79" fmla="*/ 433 h 533"/>
                <a:gd name="T80" fmla="*/ 330 w 721"/>
                <a:gd name="T81" fmla="*/ 350 h 533"/>
                <a:gd name="T82" fmla="*/ 328 w 721"/>
                <a:gd name="T83" fmla="*/ 211 h 533"/>
                <a:gd name="T84" fmla="*/ 182 w 721"/>
                <a:gd name="T85" fmla="*/ 183 h 533"/>
                <a:gd name="T86" fmla="*/ 125 w 721"/>
                <a:gd name="T87" fmla="*/ 323 h 533"/>
                <a:gd name="T88" fmla="*/ 172 w 721"/>
                <a:gd name="T89" fmla="*/ 215 h 533"/>
                <a:gd name="T90" fmla="*/ 295 w 721"/>
                <a:gd name="T91" fmla="*/ 207 h 533"/>
                <a:gd name="T92" fmla="*/ 312 w 721"/>
                <a:gd name="T93" fmla="*/ 249 h 533"/>
                <a:gd name="T94" fmla="*/ 172 w 721"/>
                <a:gd name="T95" fmla="*/ 215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21" h="533">
                  <a:moveTo>
                    <a:pt x="393" y="211"/>
                  </a:moveTo>
                  <a:cubicBezTo>
                    <a:pt x="370" y="323"/>
                    <a:pt x="370" y="323"/>
                    <a:pt x="370" y="323"/>
                  </a:cubicBezTo>
                  <a:cubicBezTo>
                    <a:pt x="367" y="338"/>
                    <a:pt x="377" y="350"/>
                    <a:pt x="392" y="350"/>
                  </a:cubicBezTo>
                  <a:cubicBezTo>
                    <a:pt x="574" y="350"/>
                    <a:pt x="574" y="350"/>
                    <a:pt x="574" y="350"/>
                  </a:cubicBezTo>
                  <a:cubicBezTo>
                    <a:pt x="589" y="350"/>
                    <a:pt x="599" y="338"/>
                    <a:pt x="596" y="323"/>
                  </a:cubicBezTo>
                  <a:cubicBezTo>
                    <a:pt x="573" y="211"/>
                    <a:pt x="573" y="211"/>
                    <a:pt x="573" y="211"/>
                  </a:cubicBezTo>
                  <a:cubicBezTo>
                    <a:pt x="570" y="196"/>
                    <a:pt x="555" y="183"/>
                    <a:pt x="539" y="183"/>
                  </a:cubicBezTo>
                  <a:cubicBezTo>
                    <a:pt x="427" y="183"/>
                    <a:pt x="427" y="183"/>
                    <a:pt x="427" y="183"/>
                  </a:cubicBezTo>
                  <a:cubicBezTo>
                    <a:pt x="411" y="183"/>
                    <a:pt x="396" y="196"/>
                    <a:pt x="393" y="211"/>
                  </a:cubicBezTo>
                  <a:close/>
                  <a:moveTo>
                    <a:pt x="549" y="215"/>
                  </a:moveTo>
                  <a:cubicBezTo>
                    <a:pt x="556" y="249"/>
                    <a:pt x="556" y="249"/>
                    <a:pt x="556" y="249"/>
                  </a:cubicBezTo>
                  <a:cubicBezTo>
                    <a:pt x="410" y="249"/>
                    <a:pt x="410" y="249"/>
                    <a:pt x="410" y="249"/>
                  </a:cubicBezTo>
                  <a:cubicBezTo>
                    <a:pt x="417" y="215"/>
                    <a:pt x="417" y="215"/>
                    <a:pt x="417" y="215"/>
                  </a:cubicBezTo>
                  <a:cubicBezTo>
                    <a:pt x="418" y="212"/>
                    <a:pt x="423" y="207"/>
                    <a:pt x="427" y="207"/>
                  </a:cubicBezTo>
                  <a:cubicBezTo>
                    <a:pt x="539" y="207"/>
                    <a:pt x="539" y="207"/>
                    <a:pt x="539" y="207"/>
                  </a:cubicBezTo>
                  <a:cubicBezTo>
                    <a:pt x="543" y="207"/>
                    <a:pt x="548" y="212"/>
                    <a:pt x="549" y="215"/>
                  </a:cubicBezTo>
                  <a:close/>
                  <a:moveTo>
                    <a:pt x="206" y="394"/>
                  </a:moveTo>
                  <a:cubicBezTo>
                    <a:pt x="203" y="379"/>
                    <a:pt x="188" y="367"/>
                    <a:pt x="173" y="367"/>
                  </a:cubicBezTo>
                  <a:cubicBezTo>
                    <a:pt x="60" y="367"/>
                    <a:pt x="60" y="367"/>
                    <a:pt x="60" y="367"/>
                  </a:cubicBezTo>
                  <a:cubicBezTo>
                    <a:pt x="45" y="367"/>
                    <a:pt x="30" y="379"/>
                    <a:pt x="27" y="394"/>
                  </a:cubicBezTo>
                  <a:cubicBezTo>
                    <a:pt x="3" y="506"/>
                    <a:pt x="3" y="506"/>
                    <a:pt x="3" y="506"/>
                  </a:cubicBezTo>
                  <a:cubicBezTo>
                    <a:pt x="0" y="521"/>
                    <a:pt x="10" y="533"/>
                    <a:pt x="25" y="533"/>
                  </a:cubicBezTo>
                  <a:cubicBezTo>
                    <a:pt x="207" y="533"/>
                    <a:pt x="207" y="533"/>
                    <a:pt x="207" y="533"/>
                  </a:cubicBezTo>
                  <a:cubicBezTo>
                    <a:pt x="223" y="533"/>
                    <a:pt x="233" y="521"/>
                    <a:pt x="229" y="506"/>
                  </a:cubicBezTo>
                  <a:lnTo>
                    <a:pt x="206" y="394"/>
                  </a:lnTo>
                  <a:close/>
                  <a:moveTo>
                    <a:pt x="43" y="433"/>
                  </a:moveTo>
                  <a:cubicBezTo>
                    <a:pt x="50" y="399"/>
                    <a:pt x="50" y="399"/>
                    <a:pt x="50" y="399"/>
                  </a:cubicBezTo>
                  <a:cubicBezTo>
                    <a:pt x="51" y="395"/>
                    <a:pt x="56" y="391"/>
                    <a:pt x="60" y="391"/>
                  </a:cubicBezTo>
                  <a:cubicBezTo>
                    <a:pt x="173" y="391"/>
                    <a:pt x="173" y="391"/>
                    <a:pt x="173" y="391"/>
                  </a:cubicBezTo>
                  <a:cubicBezTo>
                    <a:pt x="177" y="391"/>
                    <a:pt x="182" y="395"/>
                    <a:pt x="183" y="399"/>
                  </a:cubicBezTo>
                  <a:cubicBezTo>
                    <a:pt x="190" y="433"/>
                    <a:pt x="190" y="433"/>
                    <a:pt x="190" y="433"/>
                  </a:cubicBezTo>
                  <a:lnTo>
                    <a:pt x="43" y="433"/>
                  </a:lnTo>
                  <a:close/>
                  <a:moveTo>
                    <a:pt x="718" y="506"/>
                  </a:moveTo>
                  <a:cubicBezTo>
                    <a:pt x="695" y="394"/>
                    <a:pt x="695" y="394"/>
                    <a:pt x="695" y="394"/>
                  </a:cubicBezTo>
                  <a:cubicBezTo>
                    <a:pt x="692" y="379"/>
                    <a:pt x="677" y="367"/>
                    <a:pt x="661" y="367"/>
                  </a:cubicBezTo>
                  <a:cubicBezTo>
                    <a:pt x="549" y="367"/>
                    <a:pt x="549" y="367"/>
                    <a:pt x="549" y="367"/>
                  </a:cubicBezTo>
                  <a:cubicBezTo>
                    <a:pt x="534" y="367"/>
                    <a:pt x="519" y="379"/>
                    <a:pt x="515" y="394"/>
                  </a:cubicBezTo>
                  <a:cubicBezTo>
                    <a:pt x="492" y="506"/>
                    <a:pt x="492" y="506"/>
                    <a:pt x="492" y="506"/>
                  </a:cubicBezTo>
                  <a:cubicBezTo>
                    <a:pt x="489" y="521"/>
                    <a:pt x="499" y="533"/>
                    <a:pt x="514" y="533"/>
                  </a:cubicBezTo>
                  <a:cubicBezTo>
                    <a:pt x="696" y="533"/>
                    <a:pt x="696" y="533"/>
                    <a:pt x="696" y="533"/>
                  </a:cubicBezTo>
                  <a:cubicBezTo>
                    <a:pt x="711" y="533"/>
                    <a:pt x="721" y="521"/>
                    <a:pt x="718" y="506"/>
                  </a:cubicBezTo>
                  <a:close/>
                  <a:moveTo>
                    <a:pt x="532" y="433"/>
                  </a:moveTo>
                  <a:cubicBezTo>
                    <a:pt x="539" y="399"/>
                    <a:pt x="539" y="399"/>
                    <a:pt x="539" y="399"/>
                  </a:cubicBezTo>
                  <a:cubicBezTo>
                    <a:pt x="540" y="395"/>
                    <a:pt x="545" y="391"/>
                    <a:pt x="549" y="391"/>
                  </a:cubicBezTo>
                  <a:cubicBezTo>
                    <a:pt x="661" y="391"/>
                    <a:pt x="661" y="391"/>
                    <a:pt x="661" y="391"/>
                  </a:cubicBezTo>
                  <a:cubicBezTo>
                    <a:pt x="665" y="391"/>
                    <a:pt x="671" y="395"/>
                    <a:pt x="671" y="399"/>
                  </a:cubicBezTo>
                  <a:cubicBezTo>
                    <a:pt x="678" y="433"/>
                    <a:pt x="678" y="433"/>
                    <a:pt x="678" y="433"/>
                  </a:cubicBezTo>
                  <a:lnTo>
                    <a:pt x="532" y="433"/>
                  </a:lnTo>
                  <a:close/>
                  <a:moveTo>
                    <a:pt x="270" y="167"/>
                  </a:moveTo>
                  <a:cubicBezTo>
                    <a:pt x="452" y="167"/>
                    <a:pt x="452" y="167"/>
                    <a:pt x="452" y="167"/>
                  </a:cubicBezTo>
                  <a:cubicBezTo>
                    <a:pt x="467" y="167"/>
                    <a:pt x="477" y="155"/>
                    <a:pt x="474" y="140"/>
                  </a:cubicBezTo>
                  <a:cubicBezTo>
                    <a:pt x="450" y="27"/>
                    <a:pt x="450" y="27"/>
                    <a:pt x="450" y="27"/>
                  </a:cubicBezTo>
                  <a:cubicBezTo>
                    <a:pt x="447" y="12"/>
                    <a:pt x="432" y="0"/>
                    <a:pt x="417" y="0"/>
                  </a:cubicBezTo>
                  <a:cubicBezTo>
                    <a:pt x="304" y="0"/>
                    <a:pt x="304" y="0"/>
                    <a:pt x="304" y="0"/>
                  </a:cubicBezTo>
                  <a:cubicBezTo>
                    <a:pt x="289" y="0"/>
                    <a:pt x="274" y="12"/>
                    <a:pt x="271" y="27"/>
                  </a:cubicBezTo>
                  <a:cubicBezTo>
                    <a:pt x="248" y="140"/>
                    <a:pt x="248" y="140"/>
                    <a:pt x="248" y="140"/>
                  </a:cubicBezTo>
                  <a:cubicBezTo>
                    <a:pt x="245" y="155"/>
                    <a:pt x="254" y="167"/>
                    <a:pt x="270" y="167"/>
                  </a:cubicBezTo>
                  <a:close/>
                  <a:moveTo>
                    <a:pt x="295" y="32"/>
                  </a:moveTo>
                  <a:cubicBezTo>
                    <a:pt x="295" y="28"/>
                    <a:pt x="300" y="24"/>
                    <a:pt x="304" y="24"/>
                  </a:cubicBezTo>
                  <a:cubicBezTo>
                    <a:pt x="417" y="24"/>
                    <a:pt x="417" y="24"/>
                    <a:pt x="417" y="24"/>
                  </a:cubicBezTo>
                  <a:cubicBezTo>
                    <a:pt x="421" y="24"/>
                    <a:pt x="426" y="28"/>
                    <a:pt x="427" y="32"/>
                  </a:cubicBezTo>
                  <a:cubicBezTo>
                    <a:pt x="434" y="66"/>
                    <a:pt x="434" y="66"/>
                    <a:pt x="434" y="66"/>
                  </a:cubicBezTo>
                  <a:cubicBezTo>
                    <a:pt x="287" y="66"/>
                    <a:pt x="287" y="66"/>
                    <a:pt x="287" y="66"/>
                  </a:cubicBezTo>
                  <a:lnTo>
                    <a:pt x="295" y="32"/>
                  </a:lnTo>
                  <a:close/>
                  <a:moveTo>
                    <a:pt x="450" y="394"/>
                  </a:moveTo>
                  <a:cubicBezTo>
                    <a:pt x="447" y="379"/>
                    <a:pt x="432" y="367"/>
                    <a:pt x="417" y="367"/>
                  </a:cubicBezTo>
                  <a:cubicBezTo>
                    <a:pt x="304" y="367"/>
                    <a:pt x="304" y="367"/>
                    <a:pt x="304" y="367"/>
                  </a:cubicBezTo>
                  <a:cubicBezTo>
                    <a:pt x="289" y="367"/>
                    <a:pt x="274" y="379"/>
                    <a:pt x="271" y="394"/>
                  </a:cubicBezTo>
                  <a:cubicBezTo>
                    <a:pt x="248" y="506"/>
                    <a:pt x="248" y="506"/>
                    <a:pt x="248" y="506"/>
                  </a:cubicBezTo>
                  <a:cubicBezTo>
                    <a:pt x="245" y="521"/>
                    <a:pt x="254" y="533"/>
                    <a:pt x="270" y="533"/>
                  </a:cubicBezTo>
                  <a:cubicBezTo>
                    <a:pt x="452" y="533"/>
                    <a:pt x="452" y="533"/>
                    <a:pt x="452" y="533"/>
                  </a:cubicBezTo>
                  <a:cubicBezTo>
                    <a:pt x="467" y="533"/>
                    <a:pt x="477" y="521"/>
                    <a:pt x="474" y="506"/>
                  </a:cubicBezTo>
                  <a:lnTo>
                    <a:pt x="450" y="394"/>
                  </a:lnTo>
                  <a:close/>
                  <a:moveTo>
                    <a:pt x="287" y="433"/>
                  </a:moveTo>
                  <a:cubicBezTo>
                    <a:pt x="295" y="399"/>
                    <a:pt x="295" y="399"/>
                    <a:pt x="295" y="399"/>
                  </a:cubicBezTo>
                  <a:cubicBezTo>
                    <a:pt x="295" y="395"/>
                    <a:pt x="300" y="391"/>
                    <a:pt x="304" y="391"/>
                  </a:cubicBezTo>
                  <a:cubicBezTo>
                    <a:pt x="417" y="391"/>
                    <a:pt x="417" y="391"/>
                    <a:pt x="417" y="391"/>
                  </a:cubicBezTo>
                  <a:cubicBezTo>
                    <a:pt x="421" y="391"/>
                    <a:pt x="426" y="395"/>
                    <a:pt x="427" y="399"/>
                  </a:cubicBezTo>
                  <a:cubicBezTo>
                    <a:pt x="434" y="433"/>
                    <a:pt x="434" y="433"/>
                    <a:pt x="434" y="433"/>
                  </a:cubicBezTo>
                  <a:lnTo>
                    <a:pt x="287" y="433"/>
                  </a:lnTo>
                  <a:close/>
                  <a:moveTo>
                    <a:pt x="148" y="350"/>
                  </a:moveTo>
                  <a:cubicBezTo>
                    <a:pt x="330" y="350"/>
                    <a:pt x="330" y="350"/>
                    <a:pt x="330" y="350"/>
                  </a:cubicBezTo>
                  <a:cubicBezTo>
                    <a:pt x="345" y="350"/>
                    <a:pt x="355" y="338"/>
                    <a:pt x="352" y="323"/>
                  </a:cubicBezTo>
                  <a:cubicBezTo>
                    <a:pt x="328" y="211"/>
                    <a:pt x="328" y="211"/>
                    <a:pt x="328" y="211"/>
                  </a:cubicBezTo>
                  <a:cubicBezTo>
                    <a:pt x="325" y="196"/>
                    <a:pt x="310" y="183"/>
                    <a:pt x="295" y="183"/>
                  </a:cubicBezTo>
                  <a:cubicBezTo>
                    <a:pt x="182" y="183"/>
                    <a:pt x="182" y="183"/>
                    <a:pt x="182" y="183"/>
                  </a:cubicBezTo>
                  <a:cubicBezTo>
                    <a:pt x="167" y="183"/>
                    <a:pt x="152" y="196"/>
                    <a:pt x="149" y="211"/>
                  </a:cubicBezTo>
                  <a:cubicBezTo>
                    <a:pt x="125" y="323"/>
                    <a:pt x="125" y="323"/>
                    <a:pt x="125" y="323"/>
                  </a:cubicBezTo>
                  <a:cubicBezTo>
                    <a:pt x="122" y="338"/>
                    <a:pt x="132" y="350"/>
                    <a:pt x="148" y="350"/>
                  </a:cubicBezTo>
                  <a:close/>
                  <a:moveTo>
                    <a:pt x="172" y="215"/>
                  </a:moveTo>
                  <a:cubicBezTo>
                    <a:pt x="173" y="212"/>
                    <a:pt x="178" y="207"/>
                    <a:pt x="182" y="207"/>
                  </a:cubicBezTo>
                  <a:cubicBezTo>
                    <a:pt x="295" y="207"/>
                    <a:pt x="295" y="207"/>
                    <a:pt x="295" y="207"/>
                  </a:cubicBezTo>
                  <a:cubicBezTo>
                    <a:pt x="299" y="207"/>
                    <a:pt x="304" y="212"/>
                    <a:pt x="305" y="215"/>
                  </a:cubicBezTo>
                  <a:cubicBezTo>
                    <a:pt x="312" y="249"/>
                    <a:pt x="312" y="249"/>
                    <a:pt x="312" y="249"/>
                  </a:cubicBezTo>
                  <a:cubicBezTo>
                    <a:pt x="165" y="249"/>
                    <a:pt x="165" y="249"/>
                    <a:pt x="165" y="249"/>
                  </a:cubicBezTo>
                  <a:lnTo>
                    <a:pt x="172" y="215"/>
                  </a:lnTo>
                  <a:close/>
                </a:path>
              </a:pathLst>
            </a:custGeom>
            <a:solidFill>
              <a:srgbClr val="FDB8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1" name="Oval 44"/>
            <p:cNvSpPr>
              <a:spLocks noChangeArrowheads="1"/>
            </p:cNvSpPr>
            <p:nvPr/>
          </p:nvSpPr>
          <p:spPr bwMode="auto">
            <a:xfrm>
              <a:off x="9128125" y="1395413"/>
              <a:ext cx="719138" cy="7191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2" name="Freeform 45"/>
            <p:cNvSpPr>
              <a:spLocks noEditPoints="1"/>
            </p:cNvSpPr>
            <p:nvPr/>
          </p:nvSpPr>
          <p:spPr bwMode="auto">
            <a:xfrm>
              <a:off x="9059863" y="1325563"/>
              <a:ext cx="857250" cy="1019175"/>
            </a:xfrm>
            <a:custGeom>
              <a:avLst/>
              <a:gdLst>
                <a:gd name="T0" fmla="*/ 418 w 1200"/>
                <a:gd name="T1" fmla="*/ 1172 h 1426"/>
                <a:gd name="T2" fmla="*/ 0 w 1200"/>
                <a:gd name="T3" fmla="*/ 600 h 1426"/>
                <a:gd name="T4" fmla="*/ 600 w 1200"/>
                <a:gd name="T5" fmla="*/ 0 h 1426"/>
                <a:gd name="T6" fmla="*/ 1200 w 1200"/>
                <a:gd name="T7" fmla="*/ 600 h 1426"/>
                <a:gd name="T8" fmla="*/ 782 w 1200"/>
                <a:gd name="T9" fmla="*/ 1172 h 1426"/>
                <a:gd name="T10" fmla="*/ 600 w 1200"/>
                <a:gd name="T11" fmla="*/ 1426 h 1426"/>
                <a:gd name="T12" fmla="*/ 418 w 1200"/>
                <a:gd name="T13" fmla="*/ 1172 h 1426"/>
                <a:gd name="T14" fmla="*/ 1050 w 1200"/>
                <a:gd name="T15" fmla="*/ 600 h 1426"/>
                <a:gd name="T16" fmla="*/ 600 w 1200"/>
                <a:gd name="T17" fmla="*/ 150 h 1426"/>
                <a:gd name="T18" fmla="*/ 150 w 1200"/>
                <a:gd name="T19" fmla="*/ 600 h 1426"/>
                <a:gd name="T20" fmla="*/ 600 w 1200"/>
                <a:gd name="T21" fmla="*/ 1050 h 1426"/>
                <a:gd name="T22" fmla="*/ 1050 w 1200"/>
                <a:gd name="T23" fmla="*/ 600 h 1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00" h="1426">
                  <a:moveTo>
                    <a:pt x="418" y="1172"/>
                  </a:moveTo>
                  <a:cubicBezTo>
                    <a:pt x="176" y="1095"/>
                    <a:pt x="0" y="868"/>
                    <a:pt x="0" y="600"/>
                  </a:cubicBezTo>
                  <a:cubicBezTo>
                    <a:pt x="0" y="269"/>
                    <a:pt x="269" y="0"/>
                    <a:pt x="600" y="0"/>
                  </a:cubicBezTo>
                  <a:cubicBezTo>
                    <a:pt x="931" y="0"/>
                    <a:pt x="1200" y="269"/>
                    <a:pt x="1200" y="600"/>
                  </a:cubicBezTo>
                  <a:cubicBezTo>
                    <a:pt x="1200" y="868"/>
                    <a:pt x="1025" y="1095"/>
                    <a:pt x="782" y="1172"/>
                  </a:cubicBezTo>
                  <a:cubicBezTo>
                    <a:pt x="600" y="1426"/>
                    <a:pt x="600" y="1426"/>
                    <a:pt x="600" y="1426"/>
                  </a:cubicBezTo>
                  <a:lnTo>
                    <a:pt x="418" y="1172"/>
                  </a:lnTo>
                  <a:close/>
                  <a:moveTo>
                    <a:pt x="1050" y="600"/>
                  </a:moveTo>
                  <a:cubicBezTo>
                    <a:pt x="1050" y="352"/>
                    <a:pt x="849" y="150"/>
                    <a:pt x="600" y="150"/>
                  </a:cubicBezTo>
                  <a:cubicBezTo>
                    <a:pt x="352" y="150"/>
                    <a:pt x="150" y="352"/>
                    <a:pt x="150" y="600"/>
                  </a:cubicBezTo>
                  <a:cubicBezTo>
                    <a:pt x="150" y="849"/>
                    <a:pt x="352" y="1050"/>
                    <a:pt x="600" y="1050"/>
                  </a:cubicBezTo>
                  <a:cubicBezTo>
                    <a:pt x="849" y="1050"/>
                    <a:pt x="1050" y="849"/>
                    <a:pt x="1050" y="600"/>
                  </a:cubicBezTo>
                  <a:close/>
                </a:path>
              </a:pathLst>
            </a:custGeom>
            <a:solidFill>
              <a:srgbClr val="9126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3" name="Freeform 46"/>
            <p:cNvSpPr/>
            <p:nvPr/>
          </p:nvSpPr>
          <p:spPr bwMode="auto">
            <a:xfrm>
              <a:off x="9488488" y="1325563"/>
              <a:ext cx="428625" cy="1019175"/>
            </a:xfrm>
            <a:custGeom>
              <a:avLst/>
              <a:gdLst>
                <a:gd name="T0" fmla="*/ 0 w 600"/>
                <a:gd name="T1" fmla="*/ 150 h 1426"/>
                <a:gd name="T2" fmla="*/ 450 w 600"/>
                <a:gd name="T3" fmla="*/ 600 h 1426"/>
                <a:gd name="T4" fmla="*/ 0 w 600"/>
                <a:gd name="T5" fmla="*/ 1050 h 1426"/>
                <a:gd name="T6" fmla="*/ 0 w 600"/>
                <a:gd name="T7" fmla="*/ 1050 h 1426"/>
                <a:gd name="T8" fmla="*/ 0 w 600"/>
                <a:gd name="T9" fmla="*/ 1426 h 1426"/>
                <a:gd name="T10" fmla="*/ 182 w 600"/>
                <a:gd name="T11" fmla="*/ 1172 h 1426"/>
                <a:gd name="T12" fmla="*/ 600 w 600"/>
                <a:gd name="T13" fmla="*/ 600 h 1426"/>
                <a:gd name="T14" fmla="*/ 0 w 600"/>
                <a:gd name="T15" fmla="*/ 0 h 1426"/>
                <a:gd name="T16" fmla="*/ 0 w 600"/>
                <a:gd name="T17" fmla="*/ 0 h 1426"/>
                <a:gd name="T18" fmla="*/ 0 w 600"/>
                <a:gd name="T19" fmla="*/ 150 h 1426"/>
                <a:gd name="T20" fmla="*/ 0 w 600"/>
                <a:gd name="T21" fmla="*/ 150 h 1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0" h="1426">
                  <a:moveTo>
                    <a:pt x="0" y="150"/>
                  </a:moveTo>
                  <a:cubicBezTo>
                    <a:pt x="249" y="150"/>
                    <a:pt x="450" y="352"/>
                    <a:pt x="450" y="600"/>
                  </a:cubicBezTo>
                  <a:cubicBezTo>
                    <a:pt x="450" y="849"/>
                    <a:pt x="249" y="1050"/>
                    <a:pt x="0" y="1050"/>
                  </a:cubicBezTo>
                  <a:cubicBezTo>
                    <a:pt x="0" y="1050"/>
                    <a:pt x="0" y="1050"/>
                    <a:pt x="0" y="1050"/>
                  </a:cubicBezTo>
                  <a:cubicBezTo>
                    <a:pt x="0" y="1426"/>
                    <a:pt x="0" y="1426"/>
                    <a:pt x="0" y="1426"/>
                  </a:cubicBezTo>
                  <a:cubicBezTo>
                    <a:pt x="182" y="1172"/>
                    <a:pt x="182" y="1172"/>
                    <a:pt x="182" y="1172"/>
                  </a:cubicBezTo>
                  <a:cubicBezTo>
                    <a:pt x="425" y="1095"/>
                    <a:pt x="600" y="868"/>
                    <a:pt x="600" y="600"/>
                  </a:cubicBezTo>
                  <a:cubicBezTo>
                    <a:pt x="600" y="269"/>
                    <a:pt x="33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0" y="150"/>
                    <a:pt x="0" y="150"/>
                  </a:cubicBezTo>
                  <a:close/>
                </a:path>
              </a:pathLst>
            </a:custGeom>
            <a:solidFill>
              <a:srgbClr val="6E0D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9272588" y="1538288"/>
              <a:ext cx="431800" cy="433388"/>
            </a:xfrm>
            <a:custGeom>
              <a:avLst/>
              <a:gdLst>
                <a:gd name="T0" fmla="*/ 181 w 605"/>
                <a:gd name="T1" fmla="*/ 302 h 605"/>
                <a:gd name="T2" fmla="*/ 293 w 605"/>
                <a:gd name="T3" fmla="*/ 302 h 605"/>
                <a:gd name="T4" fmla="*/ 237 w 605"/>
                <a:gd name="T5" fmla="*/ 155 h 605"/>
                <a:gd name="T6" fmla="*/ 237 w 605"/>
                <a:gd name="T7" fmla="*/ 450 h 605"/>
                <a:gd name="T8" fmla="*/ 237 w 605"/>
                <a:gd name="T9" fmla="*/ 155 h 605"/>
                <a:gd name="T10" fmla="*/ 352 w 605"/>
                <a:gd name="T11" fmla="*/ 315 h 605"/>
                <a:gd name="T12" fmla="*/ 299 w 605"/>
                <a:gd name="T13" fmla="*/ 347 h 605"/>
                <a:gd name="T14" fmla="*/ 315 w 605"/>
                <a:gd name="T15" fmla="*/ 381 h 605"/>
                <a:gd name="T16" fmla="*/ 297 w 605"/>
                <a:gd name="T17" fmla="*/ 381 h 605"/>
                <a:gd name="T18" fmla="*/ 250 w 605"/>
                <a:gd name="T19" fmla="*/ 378 h 605"/>
                <a:gd name="T20" fmla="*/ 237 w 605"/>
                <a:gd name="T21" fmla="*/ 431 h 605"/>
                <a:gd name="T22" fmla="*/ 224 w 605"/>
                <a:gd name="T23" fmla="*/ 378 h 605"/>
                <a:gd name="T24" fmla="*/ 177 w 605"/>
                <a:gd name="T25" fmla="*/ 380 h 605"/>
                <a:gd name="T26" fmla="*/ 159 w 605"/>
                <a:gd name="T27" fmla="*/ 380 h 605"/>
                <a:gd name="T28" fmla="*/ 174 w 605"/>
                <a:gd name="T29" fmla="*/ 346 h 605"/>
                <a:gd name="T30" fmla="*/ 122 w 605"/>
                <a:gd name="T31" fmla="*/ 315 h 605"/>
                <a:gd name="T32" fmla="*/ 122 w 605"/>
                <a:gd name="T33" fmla="*/ 289 h 605"/>
                <a:gd name="T34" fmla="*/ 175 w 605"/>
                <a:gd name="T35" fmla="*/ 258 h 605"/>
                <a:gd name="T36" fmla="*/ 159 w 605"/>
                <a:gd name="T37" fmla="*/ 224 h 605"/>
                <a:gd name="T38" fmla="*/ 193 w 605"/>
                <a:gd name="T39" fmla="*/ 240 h 605"/>
                <a:gd name="T40" fmla="*/ 224 w 605"/>
                <a:gd name="T41" fmla="*/ 187 h 605"/>
                <a:gd name="T42" fmla="*/ 250 w 605"/>
                <a:gd name="T43" fmla="*/ 187 h 605"/>
                <a:gd name="T44" fmla="*/ 281 w 605"/>
                <a:gd name="T45" fmla="*/ 240 h 605"/>
                <a:gd name="T46" fmla="*/ 315 w 605"/>
                <a:gd name="T47" fmla="*/ 224 h 605"/>
                <a:gd name="T48" fmla="*/ 300 w 605"/>
                <a:gd name="T49" fmla="*/ 258 h 605"/>
                <a:gd name="T50" fmla="*/ 352 w 605"/>
                <a:gd name="T51" fmla="*/ 289 h 605"/>
                <a:gd name="T52" fmla="*/ 605 w 605"/>
                <a:gd name="T53" fmla="*/ 76 h 605"/>
                <a:gd name="T54" fmla="*/ 75 w 605"/>
                <a:gd name="T55" fmla="*/ 0 h 605"/>
                <a:gd name="T56" fmla="*/ 0 w 605"/>
                <a:gd name="T57" fmla="*/ 529 h 605"/>
                <a:gd name="T58" fmla="*/ 529 w 605"/>
                <a:gd name="T59" fmla="*/ 605 h 605"/>
                <a:gd name="T60" fmla="*/ 605 w 605"/>
                <a:gd name="T61" fmla="*/ 76 h 605"/>
                <a:gd name="T62" fmla="*/ 54 w 605"/>
                <a:gd name="T63" fmla="*/ 302 h 605"/>
                <a:gd name="T64" fmla="*/ 421 w 605"/>
                <a:gd name="T65" fmla="*/ 302 h 605"/>
                <a:gd name="T66" fmla="*/ 529 w 605"/>
                <a:gd name="T67" fmla="*/ 272 h 605"/>
                <a:gd name="T68" fmla="*/ 510 w 605"/>
                <a:gd name="T69" fmla="*/ 399 h 605"/>
                <a:gd name="T70" fmla="*/ 491 w 605"/>
                <a:gd name="T71" fmla="*/ 272 h 605"/>
                <a:gd name="T72" fmla="*/ 510 w 605"/>
                <a:gd name="T73" fmla="*/ 204 h 605"/>
                <a:gd name="T74" fmla="*/ 529 w 605"/>
                <a:gd name="T75" fmla="*/ 272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05" h="605">
                  <a:moveTo>
                    <a:pt x="237" y="246"/>
                  </a:moveTo>
                  <a:cubicBezTo>
                    <a:pt x="206" y="246"/>
                    <a:pt x="181" y="271"/>
                    <a:pt x="181" y="302"/>
                  </a:cubicBezTo>
                  <a:cubicBezTo>
                    <a:pt x="181" y="333"/>
                    <a:pt x="206" y="359"/>
                    <a:pt x="237" y="359"/>
                  </a:cubicBezTo>
                  <a:cubicBezTo>
                    <a:pt x="268" y="359"/>
                    <a:pt x="293" y="333"/>
                    <a:pt x="293" y="302"/>
                  </a:cubicBezTo>
                  <a:cubicBezTo>
                    <a:pt x="293" y="271"/>
                    <a:pt x="268" y="246"/>
                    <a:pt x="237" y="246"/>
                  </a:cubicBezTo>
                  <a:close/>
                  <a:moveTo>
                    <a:pt x="237" y="155"/>
                  </a:moveTo>
                  <a:cubicBezTo>
                    <a:pt x="155" y="155"/>
                    <a:pt x="89" y="221"/>
                    <a:pt x="89" y="302"/>
                  </a:cubicBezTo>
                  <a:cubicBezTo>
                    <a:pt x="89" y="384"/>
                    <a:pt x="155" y="450"/>
                    <a:pt x="237" y="450"/>
                  </a:cubicBezTo>
                  <a:cubicBezTo>
                    <a:pt x="319" y="450"/>
                    <a:pt x="385" y="384"/>
                    <a:pt x="385" y="302"/>
                  </a:cubicBezTo>
                  <a:cubicBezTo>
                    <a:pt x="385" y="221"/>
                    <a:pt x="319" y="155"/>
                    <a:pt x="237" y="155"/>
                  </a:cubicBezTo>
                  <a:close/>
                  <a:moveTo>
                    <a:pt x="365" y="302"/>
                  </a:moveTo>
                  <a:cubicBezTo>
                    <a:pt x="365" y="310"/>
                    <a:pt x="360" y="315"/>
                    <a:pt x="352" y="315"/>
                  </a:cubicBezTo>
                  <a:cubicBezTo>
                    <a:pt x="313" y="315"/>
                    <a:pt x="313" y="315"/>
                    <a:pt x="313" y="315"/>
                  </a:cubicBezTo>
                  <a:cubicBezTo>
                    <a:pt x="311" y="327"/>
                    <a:pt x="306" y="338"/>
                    <a:pt x="299" y="347"/>
                  </a:cubicBezTo>
                  <a:cubicBezTo>
                    <a:pt x="315" y="363"/>
                    <a:pt x="315" y="363"/>
                    <a:pt x="315" y="363"/>
                  </a:cubicBezTo>
                  <a:cubicBezTo>
                    <a:pt x="320" y="368"/>
                    <a:pt x="320" y="376"/>
                    <a:pt x="315" y="381"/>
                  </a:cubicBezTo>
                  <a:cubicBezTo>
                    <a:pt x="313" y="383"/>
                    <a:pt x="310" y="385"/>
                    <a:pt x="306" y="385"/>
                  </a:cubicBezTo>
                  <a:cubicBezTo>
                    <a:pt x="303" y="385"/>
                    <a:pt x="300" y="383"/>
                    <a:pt x="297" y="381"/>
                  </a:cubicBezTo>
                  <a:cubicBezTo>
                    <a:pt x="281" y="365"/>
                    <a:pt x="281" y="365"/>
                    <a:pt x="281" y="365"/>
                  </a:cubicBezTo>
                  <a:cubicBezTo>
                    <a:pt x="272" y="371"/>
                    <a:pt x="262" y="376"/>
                    <a:pt x="250" y="378"/>
                  </a:cubicBezTo>
                  <a:cubicBezTo>
                    <a:pt x="250" y="418"/>
                    <a:pt x="250" y="418"/>
                    <a:pt x="250" y="418"/>
                  </a:cubicBezTo>
                  <a:cubicBezTo>
                    <a:pt x="250" y="425"/>
                    <a:pt x="244" y="431"/>
                    <a:pt x="237" y="431"/>
                  </a:cubicBezTo>
                  <a:cubicBezTo>
                    <a:pt x="230" y="431"/>
                    <a:pt x="224" y="425"/>
                    <a:pt x="224" y="418"/>
                  </a:cubicBezTo>
                  <a:cubicBezTo>
                    <a:pt x="224" y="378"/>
                    <a:pt x="224" y="378"/>
                    <a:pt x="224" y="378"/>
                  </a:cubicBezTo>
                  <a:cubicBezTo>
                    <a:pt x="213" y="376"/>
                    <a:pt x="202" y="371"/>
                    <a:pt x="193" y="365"/>
                  </a:cubicBezTo>
                  <a:cubicBezTo>
                    <a:pt x="177" y="380"/>
                    <a:pt x="177" y="380"/>
                    <a:pt x="177" y="380"/>
                  </a:cubicBezTo>
                  <a:cubicBezTo>
                    <a:pt x="174" y="383"/>
                    <a:pt x="171" y="384"/>
                    <a:pt x="168" y="384"/>
                  </a:cubicBezTo>
                  <a:cubicBezTo>
                    <a:pt x="164" y="384"/>
                    <a:pt x="161" y="383"/>
                    <a:pt x="159" y="380"/>
                  </a:cubicBezTo>
                  <a:cubicBezTo>
                    <a:pt x="153" y="375"/>
                    <a:pt x="153" y="367"/>
                    <a:pt x="159" y="362"/>
                  </a:cubicBezTo>
                  <a:cubicBezTo>
                    <a:pt x="174" y="346"/>
                    <a:pt x="174" y="346"/>
                    <a:pt x="174" y="346"/>
                  </a:cubicBezTo>
                  <a:cubicBezTo>
                    <a:pt x="168" y="337"/>
                    <a:pt x="164" y="327"/>
                    <a:pt x="162" y="315"/>
                  </a:cubicBezTo>
                  <a:cubicBezTo>
                    <a:pt x="122" y="315"/>
                    <a:pt x="122" y="315"/>
                    <a:pt x="122" y="315"/>
                  </a:cubicBezTo>
                  <a:cubicBezTo>
                    <a:pt x="115" y="315"/>
                    <a:pt x="109" y="310"/>
                    <a:pt x="109" y="302"/>
                  </a:cubicBezTo>
                  <a:cubicBezTo>
                    <a:pt x="109" y="295"/>
                    <a:pt x="115" y="289"/>
                    <a:pt x="122" y="289"/>
                  </a:cubicBezTo>
                  <a:cubicBezTo>
                    <a:pt x="162" y="289"/>
                    <a:pt x="162" y="289"/>
                    <a:pt x="162" y="289"/>
                  </a:cubicBezTo>
                  <a:cubicBezTo>
                    <a:pt x="164" y="278"/>
                    <a:pt x="168" y="267"/>
                    <a:pt x="175" y="258"/>
                  </a:cubicBezTo>
                  <a:cubicBezTo>
                    <a:pt x="159" y="242"/>
                    <a:pt x="159" y="242"/>
                    <a:pt x="159" y="242"/>
                  </a:cubicBezTo>
                  <a:cubicBezTo>
                    <a:pt x="153" y="237"/>
                    <a:pt x="153" y="229"/>
                    <a:pt x="159" y="224"/>
                  </a:cubicBezTo>
                  <a:cubicBezTo>
                    <a:pt x="164" y="218"/>
                    <a:pt x="172" y="218"/>
                    <a:pt x="177" y="224"/>
                  </a:cubicBezTo>
                  <a:cubicBezTo>
                    <a:pt x="193" y="240"/>
                    <a:pt x="193" y="240"/>
                    <a:pt x="193" y="240"/>
                  </a:cubicBezTo>
                  <a:cubicBezTo>
                    <a:pt x="202" y="233"/>
                    <a:pt x="213" y="229"/>
                    <a:pt x="224" y="227"/>
                  </a:cubicBezTo>
                  <a:cubicBezTo>
                    <a:pt x="224" y="187"/>
                    <a:pt x="224" y="187"/>
                    <a:pt x="224" y="187"/>
                  </a:cubicBezTo>
                  <a:cubicBezTo>
                    <a:pt x="224" y="180"/>
                    <a:pt x="230" y="174"/>
                    <a:pt x="237" y="174"/>
                  </a:cubicBezTo>
                  <a:cubicBezTo>
                    <a:pt x="244" y="174"/>
                    <a:pt x="250" y="180"/>
                    <a:pt x="250" y="187"/>
                  </a:cubicBezTo>
                  <a:cubicBezTo>
                    <a:pt x="250" y="227"/>
                    <a:pt x="250" y="227"/>
                    <a:pt x="250" y="227"/>
                  </a:cubicBezTo>
                  <a:cubicBezTo>
                    <a:pt x="262" y="229"/>
                    <a:pt x="272" y="234"/>
                    <a:pt x="281" y="240"/>
                  </a:cubicBezTo>
                  <a:cubicBezTo>
                    <a:pt x="297" y="224"/>
                    <a:pt x="297" y="224"/>
                    <a:pt x="297" y="224"/>
                  </a:cubicBezTo>
                  <a:cubicBezTo>
                    <a:pt x="302" y="219"/>
                    <a:pt x="310" y="219"/>
                    <a:pt x="315" y="224"/>
                  </a:cubicBezTo>
                  <a:cubicBezTo>
                    <a:pt x="320" y="229"/>
                    <a:pt x="320" y="237"/>
                    <a:pt x="315" y="242"/>
                  </a:cubicBezTo>
                  <a:cubicBezTo>
                    <a:pt x="300" y="258"/>
                    <a:pt x="300" y="258"/>
                    <a:pt x="300" y="258"/>
                  </a:cubicBezTo>
                  <a:cubicBezTo>
                    <a:pt x="306" y="267"/>
                    <a:pt x="311" y="278"/>
                    <a:pt x="313" y="289"/>
                  </a:cubicBezTo>
                  <a:cubicBezTo>
                    <a:pt x="352" y="289"/>
                    <a:pt x="352" y="289"/>
                    <a:pt x="352" y="289"/>
                  </a:cubicBezTo>
                  <a:cubicBezTo>
                    <a:pt x="360" y="289"/>
                    <a:pt x="365" y="295"/>
                    <a:pt x="365" y="302"/>
                  </a:cubicBezTo>
                  <a:close/>
                  <a:moveTo>
                    <a:pt x="605" y="76"/>
                  </a:moveTo>
                  <a:cubicBezTo>
                    <a:pt x="605" y="34"/>
                    <a:pt x="570" y="0"/>
                    <a:pt x="529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34" y="0"/>
                    <a:pt x="0" y="34"/>
                    <a:pt x="0" y="76"/>
                  </a:cubicBezTo>
                  <a:cubicBezTo>
                    <a:pt x="0" y="529"/>
                    <a:pt x="0" y="529"/>
                    <a:pt x="0" y="529"/>
                  </a:cubicBezTo>
                  <a:cubicBezTo>
                    <a:pt x="0" y="571"/>
                    <a:pt x="34" y="605"/>
                    <a:pt x="75" y="605"/>
                  </a:cubicBezTo>
                  <a:cubicBezTo>
                    <a:pt x="529" y="605"/>
                    <a:pt x="529" y="605"/>
                    <a:pt x="529" y="605"/>
                  </a:cubicBezTo>
                  <a:cubicBezTo>
                    <a:pt x="571" y="605"/>
                    <a:pt x="605" y="571"/>
                    <a:pt x="605" y="529"/>
                  </a:cubicBezTo>
                  <a:lnTo>
                    <a:pt x="605" y="76"/>
                  </a:lnTo>
                  <a:close/>
                  <a:moveTo>
                    <a:pt x="237" y="486"/>
                  </a:moveTo>
                  <a:cubicBezTo>
                    <a:pt x="136" y="486"/>
                    <a:pt x="54" y="404"/>
                    <a:pt x="54" y="302"/>
                  </a:cubicBezTo>
                  <a:cubicBezTo>
                    <a:pt x="54" y="201"/>
                    <a:pt x="136" y="119"/>
                    <a:pt x="237" y="119"/>
                  </a:cubicBezTo>
                  <a:cubicBezTo>
                    <a:pt x="339" y="119"/>
                    <a:pt x="421" y="201"/>
                    <a:pt x="421" y="302"/>
                  </a:cubicBezTo>
                  <a:cubicBezTo>
                    <a:pt x="421" y="404"/>
                    <a:pt x="339" y="486"/>
                    <a:pt x="237" y="486"/>
                  </a:cubicBezTo>
                  <a:close/>
                  <a:moveTo>
                    <a:pt x="529" y="272"/>
                  </a:moveTo>
                  <a:cubicBezTo>
                    <a:pt x="529" y="380"/>
                    <a:pt x="529" y="380"/>
                    <a:pt x="529" y="380"/>
                  </a:cubicBezTo>
                  <a:cubicBezTo>
                    <a:pt x="529" y="390"/>
                    <a:pt x="521" y="399"/>
                    <a:pt x="510" y="399"/>
                  </a:cubicBezTo>
                  <a:cubicBezTo>
                    <a:pt x="499" y="399"/>
                    <a:pt x="491" y="390"/>
                    <a:pt x="491" y="380"/>
                  </a:cubicBezTo>
                  <a:cubicBezTo>
                    <a:pt x="491" y="272"/>
                    <a:pt x="491" y="272"/>
                    <a:pt x="491" y="272"/>
                  </a:cubicBezTo>
                  <a:cubicBezTo>
                    <a:pt x="480" y="266"/>
                    <a:pt x="473" y="254"/>
                    <a:pt x="473" y="241"/>
                  </a:cubicBezTo>
                  <a:cubicBezTo>
                    <a:pt x="473" y="221"/>
                    <a:pt x="490" y="204"/>
                    <a:pt x="510" y="204"/>
                  </a:cubicBezTo>
                  <a:cubicBezTo>
                    <a:pt x="530" y="204"/>
                    <a:pt x="547" y="221"/>
                    <a:pt x="547" y="241"/>
                  </a:cubicBezTo>
                  <a:cubicBezTo>
                    <a:pt x="547" y="254"/>
                    <a:pt x="540" y="266"/>
                    <a:pt x="529" y="272"/>
                  </a:cubicBezTo>
                  <a:close/>
                </a:path>
              </a:pathLst>
            </a:custGeom>
            <a:solidFill>
              <a:srgbClr val="9126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sp>
        <p:nvSpPr>
          <p:cNvPr id="55" name="文本框 54"/>
          <p:cNvSpPr txBox="1"/>
          <p:nvPr/>
        </p:nvSpPr>
        <p:spPr>
          <a:xfrm>
            <a:off x="4824404" y="1020728"/>
            <a:ext cx="6496711" cy="4603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 defTabSz="1219200">
              <a:lnSpc>
                <a:spcPct val="150000"/>
              </a:lnSpc>
              <a:spcBef>
                <a:spcPts val="130"/>
              </a:spcBef>
              <a:buClrTx/>
              <a:buSzTx/>
              <a:buFontTx/>
            </a:pPr>
            <a:r>
              <a:rPr sz="1600" kern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lt"/>
              </a:rPr>
              <a:t>三、构思构图：设计好形象后，就要开始构思构图。</a:t>
            </a:r>
            <a:endParaRPr sz="1600" kern="0" noProof="0" dirty="0">
              <a:ln>
                <a:noFill/>
              </a:ln>
              <a:solidFill>
                <a:srgbClr val="737572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+mn-lt"/>
            </a:endParaRPr>
          </a:p>
        </p:txBody>
      </p:sp>
      <p:pic>
        <p:nvPicPr>
          <p:cNvPr id="2" name="图片 1" descr="7-1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9800732" y="1794145"/>
            <a:ext cx="1589757" cy="2215316"/>
          </a:xfrm>
          <a:prstGeom prst="rect">
            <a:avLst/>
          </a:prstGeom>
        </p:spPr>
      </p:pic>
      <p:pic>
        <p:nvPicPr>
          <p:cNvPr id="1026" name="Picture 2" descr="H:\《学前教育简笔画教材》\第七章\7-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1393" y="2115781"/>
            <a:ext cx="2643645" cy="1869196"/>
          </a:xfrm>
          <a:prstGeom prst="rect">
            <a:avLst/>
          </a:prstGeom>
          <a:noFill/>
        </p:spPr>
      </p:pic>
      <p:pic>
        <p:nvPicPr>
          <p:cNvPr id="1027" name="Picture 3" descr="H:\《学前教育简笔画教材》\第七章\7-12(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40237" y="4549423"/>
            <a:ext cx="2532563" cy="1790656"/>
          </a:xfrm>
          <a:prstGeom prst="rect">
            <a:avLst/>
          </a:prstGeom>
          <a:noFill/>
        </p:spPr>
      </p:pic>
      <p:pic>
        <p:nvPicPr>
          <p:cNvPr id="1028" name="Picture 4" descr="H:\《学前教育简笔画教材》\第七章\7-1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11612" y="4526843"/>
            <a:ext cx="2570549" cy="1817513"/>
          </a:xfrm>
          <a:prstGeom prst="rect">
            <a:avLst/>
          </a:prstGeom>
          <a:noFill/>
        </p:spPr>
      </p:pic>
      <p:pic>
        <p:nvPicPr>
          <p:cNvPr id="1029" name="Picture 5" descr="H:\《学前教育简笔画教材》\第七章\7-1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490561" y="1692124"/>
            <a:ext cx="1696927" cy="2400000"/>
          </a:xfrm>
          <a:prstGeom prst="rect">
            <a:avLst/>
          </a:prstGeom>
          <a:noFill/>
        </p:spPr>
      </p:pic>
      <p:grpSp>
        <p:nvGrpSpPr>
          <p:cNvPr id="4" name="组合 3"/>
          <p:cNvGrpSpPr/>
          <p:nvPr/>
        </p:nvGrpSpPr>
        <p:grpSpPr>
          <a:xfrm>
            <a:off x="363878" y="352148"/>
            <a:ext cx="1367516" cy="420370"/>
            <a:chOff x="568442" y="319364"/>
            <a:chExt cx="1367517" cy="420371"/>
          </a:xfrm>
        </p:grpSpPr>
        <p:sp>
          <p:nvSpPr>
            <p:cNvPr id="5" name="文本框 23"/>
            <p:cNvSpPr txBox="1"/>
            <p:nvPr/>
          </p:nvSpPr>
          <p:spPr>
            <a:xfrm>
              <a:off x="665958" y="319364"/>
              <a:ext cx="1270001" cy="4203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2135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</a:rPr>
                <a:t>教学过程</a:t>
              </a:r>
              <a:endParaRPr lang="zh-CN" altLang="en-US" sz="2135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" name="等腰三角形 6"/>
            <p:cNvSpPr/>
            <p:nvPr/>
          </p:nvSpPr>
          <p:spPr>
            <a:xfrm rot="16200000" flipH="1" flipV="1">
              <a:off x="492508" y="454911"/>
              <a:ext cx="304323" cy="152455"/>
            </a:xfrm>
            <a:prstGeom prst="triangle">
              <a:avLst/>
            </a:prstGeom>
            <a:solidFill>
              <a:schemeClr val="bg1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2400">
                <a:solidFill>
                  <a:srgbClr val="080808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0" y="2515809"/>
            <a:ext cx="4544167" cy="4342191"/>
            <a:chOff x="5476875" y="798513"/>
            <a:chExt cx="6572250" cy="6059488"/>
          </a:xfrm>
        </p:grpSpPr>
        <p:sp>
          <p:nvSpPr>
            <p:cNvPr id="11" name="Rectangle 8"/>
            <p:cNvSpPr>
              <a:spLocks noChangeArrowheads="1"/>
            </p:cNvSpPr>
            <p:nvPr/>
          </p:nvSpPr>
          <p:spPr bwMode="auto">
            <a:xfrm>
              <a:off x="7062788" y="3589338"/>
              <a:ext cx="500063" cy="2193925"/>
            </a:xfrm>
            <a:prstGeom prst="rect">
              <a:avLst/>
            </a:prstGeom>
            <a:solidFill>
              <a:srgbClr val="FDB8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2" name="Rectangle 9"/>
            <p:cNvSpPr>
              <a:spLocks noChangeArrowheads="1"/>
            </p:cNvSpPr>
            <p:nvPr/>
          </p:nvSpPr>
          <p:spPr bwMode="auto">
            <a:xfrm>
              <a:off x="7313613" y="3589338"/>
              <a:ext cx="249238" cy="2193925"/>
            </a:xfrm>
            <a:prstGeom prst="rect">
              <a:avLst/>
            </a:prstGeom>
            <a:solidFill>
              <a:srgbClr val="E5A8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3" name="Rectangle 10"/>
            <p:cNvSpPr>
              <a:spLocks noChangeArrowheads="1"/>
            </p:cNvSpPr>
            <p:nvPr/>
          </p:nvSpPr>
          <p:spPr bwMode="auto">
            <a:xfrm>
              <a:off x="7786688" y="3040063"/>
              <a:ext cx="501650" cy="2743200"/>
            </a:xfrm>
            <a:prstGeom prst="rect">
              <a:avLst/>
            </a:prstGeom>
            <a:solidFill>
              <a:srgbClr val="00BF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4" name="Rectangle 11"/>
            <p:cNvSpPr>
              <a:spLocks noChangeArrowheads="1"/>
            </p:cNvSpPr>
            <p:nvPr/>
          </p:nvSpPr>
          <p:spPr bwMode="auto">
            <a:xfrm>
              <a:off x="8037513" y="3040063"/>
              <a:ext cx="250825" cy="2743200"/>
            </a:xfrm>
            <a:prstGeom prst="rect">
              <a:avLst/>
            </a:prstGeom>
            <a:solidFill>
              <a:srgbClr val="05AE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5" name="Freeform 12"/>
            <p:cNvSpPr/>
            <p:nvPr/>
          </p:nvSpPr>
          <p:spPr bwMode="auto">
            <a:xfrm>
              <a:off x="6927850" y="5783263"/>
              <a:ext cx="1360488" cy="1074738"/>
            </a:xfrm>
            <a:custGeom>
              <a:avLst/>
              <a:gdLst>
                <a:gd name="T0" fmla="*/ 857 w 857"/>
                <a:gd name="T1" fmla="*/ 0 h 677"/>
                <a:gd name="T2" fmla="*/ 541 w 857"/>
                <a:gd name="T3" fmla="*/ 0 h 677"/>
                <a:gd name="T4" fmla="*/ 0 w 857"/>
                <a:gd name="T5" fmla="*/ 677 h 677"/>
                <a:gd name="T6" fmla="*/ 563 w 857"/>
                <a:gd name="T7" fmla="*/ 677 h 677"/>
                <a:gd name="T8" fmla="*/ 857 w 857"/>
                <a:gd name="T9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7" h="677">
                  <a:moveTo>
                    <a:pt x="857" y="0"/>
                  </a:moveTo>
                  <a:lnTo>
                    <a:pt x="541" y="0"/>
                  </a:lnTo>
                  <a:lnTo>
                    <a:pt x="0" y="677"/>
                  </a:lnTo>
                  <a:lnTo>
                    <a:pt x="563" y="677"/>
                  </a:lnTo>
                  <a:lnTo>
                    <a:pt x="857" y="0"/>
                  </a:lnTo>
                  <a:close/>
                </a:path>
              </a:pathLst>
            </a:custGeom>
            <a:solidFill>
              <a:srgbClr val="05AE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6" name="Freeform 13"/>
            <p:cNvSpPr/>
            <p:nvPr/>
          </p:nvSpPr>
          <p:spPr bwMode="auto">
            <a:xfrm>
              <a:off x="7367588" y="5783263"/>
              <a:ext cx="920750" cy="1074738"/>
            </a:xfrm>
            <a:custGeom>
              <a:avLst/>
              <a:gdLst>
                <a:gd name="T0" fmla="*/ 580 w 580"/>
                <a:gd name="T1" fmla="*/ 0 h 677"/>
                <a:gd name="T2" fmla="*/ 422 w 580"/>
                <a:gd name="T3" fmla="*/ 0 h 677"/>
                <a:gd name="T4" fmla="*/ 0 w 580"/>
                <a:gd name="T5" fmla="*/ 677 h 677"/>
                <a:gd name="T6" fmla="*/ 286 w 580"/>
                <a:gd name="T7" fmla="*/ 677 h 677"/>
                <a:gd name="T8" fmla="*/ 580 w 580"/>
                <a:gd name="T9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0" h="677">
                  <a:moveTo>
                    <a:pt x="580" y="0"/>
                  </a:moveTo>
                  <a:lnTo>
                    <a:pt x="422" y="0"/>
                  </a:lnTo>
                  <a:lnTo>
                    <a:pt x="0" y="677"/>
                  </a:lnTo>
                  <a:lnTo>
                    <a:pt x="286" y="677"/>
                  </a:lnTo>
                  <a:lnTo>
                    <a:pt x="580" y="0"/>
                  </a:lnTo>
                  <a:close/>
                </a:path>
              </a:pathLst>
            </a:custGeom>
            <a:solidFill>
              <a:srgbClr val="03A0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7" name="Rectangle 14"/>
            <p:cNvSpPr>
              <a:spLocks noChangeArrowheads="1"/>
            </p:cNvSpPr>
            <p:nvPr/>
          </p:nvSpPr>
          <p:spPr bwMode="auto">
            <a:xfrm>
              <a:off x="8512175" y="3589338"/>
              <a:ext cx="501650" cy="2193925"/>
            </a:xfrm>
            <a:prstGeom prst="rect">
              <a:avLst/>
            </a:prstGeom>
            <a:solidFill>
              <a:srgbClr val="8DC6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9" name="Rectangle 15"/>
            <p:cNvSpPr>
              <a:spLocks noChangeArrowheads="1"/>
            </p:cNvSpPr>
            <p:nvPr/>
          </p:nvSpPr>
          <p:spPr bwMode="auto">
            <a:xfrm>
              <a:off x="8763000" y="3589338"/>
              <a:ext cx="250825" cy="2193925"/>
            </a:xfrm>
            <a:prstGeom prst="rect">
              <a:avLst/>
            </a:prstGeom>
            <a:solidFill>
              <a:srgbClr val="7FB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0" name="Freeform 16"/>
            <p:cNvSpPr/>
            <p:nvPr/>
          </p:nvSpPr>
          <p:spPr bwMode="auto">
            <a:xfrm>
              <a:off x="8345488" y="5783263"/>
              <a:ext cx="835025" cy="1074738"/>
            </a:xfrm>
            <a:custGeom>
              <a:avLst/>
              <a:gdLst>
                <a:gd name="T0" fmla="*/ 105 w 526"/>
                <a:gd name="T1" fmla="*/ 0 h 677"/>
                <a:gd name="T2" fmla="*/ 421 w 526"/>
                <a:gd name="T3" fmla="*/ 0 h 677"/>
                <a:gd name="T4" fmla="*/ 526 w 526"/>
                <a:gd name="T5" fmla="*/ 677 h 677"/>
                <a:gd name="T6" fmla="*/ 0 w 526"/>
                <a:gd name="T7" fmla="*/ 677 h 677"/>
                <a:gd name="T8" fmla="*/ 105 w 526"/>
                <a:gd name="T9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6" h="677">
                  <a:moveTo>
                    <a:pt x="105" y="0"/>
                  </a:moveTo>
                  <a:lnTo>
                    <a:pt x="421" y="0"/>
                  </a:lnTo>
                  <a:lnTo>
                    <a:pt x="526" y="677"/>
                  </a:lnTo>
                  <a:lnTo>
                    <a:pt x="0" y="677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7FB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3" name="Freeform 17"/>
            <p:cNvSpPr/>
            <p:nvPr/>
          </p:nvSpPr>
          <p:spPr bwMode="auto">
            <a:xfrm>
              <a:off x="8763000" y="5783263"/>
              <a:ext cx="417513" cy="1074738"/>
            </a:xfrm>
            <a:custGeom>
              <a:avLst/>
              <a:gdLst>
                <a:gd name="T0" fmla="*/ 158 w 263"/>
                <a:gd name="T1" fmla="*/ 0 h 677"/>
                <a:gd name="T2" fmla="*/ 0 w 263"/>
                <a:gd name="T3" fmla="*/ 0 h 677"/>
                <a:gd name="T4" fmla="*/ 0 w 263"/>
                <a:gd name="T5" fmla="*/ 677 h 677"/>
                <a:gd name="T6" fmla="*/ 263 w 263"/>
                <a:gd name="T7" fmla="*/ 677 h 677"/>
                <a:gd name="T8" fmla="*/ 158 w 263"/>
                <a:gd name="T9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3" h="677">
                  <a:moveTo>
                    <a:pt x="158" y="0"/>
                  </a:moveTo>
                  <a:lnTo>
                    <a:pt x="0" y="0"/>
                  </a:lnTo>
                  <a:lnTo>
                    <a:pt x="0" y="677"/>
                  </a:lnTo>
                  <a:lnTo>
                    <a:pt x="263" y="677"/>
                  </a:lnTo>
                  <a:lnTo>
                    <a:pt x="158" y="0"/>
                  </a:lnTo>
                  <a:close/>
                </a:path>
              </a:pathLst>
            </a:custGeom>
            <a:solidFill>
              <a:srgbClr val="73A5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5" name="Rectangle 18"/>
            <p:cNvSpPr>
              <a:spLocks noChangeArrowheads="1"/>
            </p:cNvSpPr>
            <p:nvPr/>
          </p:nvSpPr>
          <p:spPr bwMode="auto">
            <a:xfrm>
              <a:off x="9237663" y="2490788"/>
              <a:ext cx="501650" cy="3292475"/>
            </a:xfrm>
            <a:prstGeom prst="rect">
              <a:avLst/>
            </a:prstGeom>
            <a:solidFill>
              <a:srgbClr val="993E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6" name="Rectangle 19"/>
            <p:cNvSpPr>
              <a:spLocks noChangeArrowheads="1"/>
            </p:cNvSpPr>
            <p:nvPr/>
          </p:nvSpPr>
          <p:spPr bwMode="auto">
            <a:xfrm>
              <a:off x="9488488" y="2490788"/>
              <a:ext cx="250825" cy="3292475"/>
            </a:xfrm>
            <a:prstGeom prst="rect">
              <a:avLst/>
            </a:prstGeom>
            <a:solidFill>
              <a:srgbClr val="851E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7" name="Rectangle 20"/>
            <p:cNvSpPr>
              <a:spLocks noChangeArrowheads="1"/>
            </p:cNvSpPr>
            <p:nvPr/>
          </p:nvSpPr>
          <p:spPr bwMode="auto">
            <a:xfrm>
              <a:off x="9963150" y="1946275"/>
              <a:ext cx="500063" cy="3836988"/>
            </a:xfrm>
            <a:prstGeom prst="rect">
              <a:avLst/>
            </a:prstGeom>
            <a:solidFill>
              <a:srgbClr val="ED1B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8" name="Rectangle 21"/>
            <p:cNvSpPr>
              <a:spLocks noChangeArrowheads="1"/>
            </p:cNvSpPr>
            <p:nvPr/>
          </p:nvSpPr>
          <p:spPr bwMode="auto">
            <a:xfrm>
              <a:off x="10213975" y="1946275"/>
              <a:ext cx="249238" cy="3836988"/>
            </a:xfrm>
            <a:prstGeom prst="rect">
              <a:avLst/>
            </a:prstGeom>
            <a:solidFill>
              <a:srgbClr val="D718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9" name="Freeform 22"/>
            <p:cNvSpPr/>
            <p:nvPr/>
          </p:nvSpPr>
          <p:spPr bwMode="auto">
            <a:xfrm>
              <a:off x="5476875" y="5783263"/>
              <a:ext cx="2085975" cy="1074738"/>
            </a:xfrm>
            <a:custGeom>
              <a:avLst/>
              <a:gdLst>
                <a:gd name="T0" fmla="*/ 1314 w 1314"/>
                <a:gd name="T1" fmla="*/ 0 h 677"/>
                <a:gd name="T2" fmla="*/ 999 w 1314"/>
                <a:gd name="T3" fmla="*/ 0 h 677"/>
                <a:gd name="T4" fmla="*/ 0 w 1314"/>
                <a:gd name="T5" fmla="*/ 677 h 677"/>
                <a:gd name="T6" fmla="*/ 597 w 1314"/>
                <a:gd name="T7" fmla="*/ 677 h 677"/>
                <a:gd name="T8" fmla="*/ 1314 w 1314"/>
                <a:gd name="T9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4" h="677">
                  <a:moveTo>
                    <a:pt x="1314" y="0"/>
                  </a:moveTo>
                  <a:lnTo>
                    <a:pt x="999" y="0"/>
                  </a:lnTo>
                  <a:lnTo>
                    <a:pt x="0" y="677"/>
                  </a:lnTo>
                  <a:lnTo>
                    <a:pt x="597" y="677"/>
                  </a:lnTo>
                  <a:lnTo>
                    <a:pt x="1314" y="0"/>
                  </a:lnTo>
                  <a:close/>
                </a:path>
              </a:pathLst>
            </a:custGeom>
            <a:solidFill>
              <a:srgbClr val="E5A8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0" name="Freeform 23"/>
            <p:cNvSpPr/>
            <p:nvPr/>
          </p:nvSpPr>
          <p:spPr bwMode="auto">
            <a:xfrm>
              <a:off x="5934075" y="5783263"/>
              <a:ext cx="1628775" cy="1074738"/>
            </a:xfrm>
            <a:custGeom>
              <a:avLst/>
              <a:gdLst>
                <a:gd name="T0" fmla="*/ 1026 w 1026"/>
                <a:gd name="T1" fmla="*/ 0 h 677"/>
                <a:gd name="T2" fmla="*/ 869 w 1026"/>
                <a:gd name="T3" fmla="*/ 0 h 677"/>
                <a:gd name="T4" fmla="*/ 0 w 1026"/>
                <a:gd name="T5" fmla="*/ 677 h 677"/>
                <a:gd name="T6" fmla="*/ 310 w 1026"/>
                <a:gd name="T7" fmla="*/ 677 h 677"/>
                <a:gd name="T8" fmla="*/ 1026 w 1026"/>
                <a:gd name="T9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6" h="677">
                  <a:moveTo>
                    <a:pt x="1026" y="0"/>
                  </a:moveTo>
                  <a:lnTo>
                    <a:pt x="869" y="0"/>
                  </a:lnTo>
                  <a:lnTo>
                    <a:pt x="0" y="677"/>
                  </a:lnTo>
                  <a:lnTo>
                    <a:pt x="310" y="677"/>
                  </a:lnTo>
                  <a:lnTo>
                    <a:pt x="1026" y="0"/>
                  </a:lnTo>
                  <a:close/>
                </a:path>
              </a:pathLst>
            </a:custGeom>
            <a:solidFill>
              <a:srgbClr val="D099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1" name="Freeform 24"/>
            <p:cNvSpPr/>
            <p:nvPr/>
          </p:nvSpPr>
          <p:spPr bwMode="auto">
            <a:xfrm>
              <a:off x="9237663" y="5783263"/>
              <a:ext cx="1360488" cy="1074738"/>
            </a:xfrm>
            <a:custGeom>
              <a:avLst/>
              <a:gdLst>
                <a:gd name="T0" fmla="*/ 0 w 857"/>
                <a:gd name="T1" fmla="*/ 0 h 677"/>
                <a:gd name="T2" fmla="*/ 316 w 857"/>
                <a:gd name="T3" fmla="*/ 0 h 677"/>
                <a:gd name="T4" fmla="*/ 857 w 857"/>
                <a:gd name="T5" fmla="*/ 677 h 677"/>
                <a:gd name="T6" fmla="*/ 294 w 857"/>
                <a:gd name="T7" fmla="*/ 677 h 677"/>
                <a:gd name="T8" fmla="*/ 0 w 857"/>
                <a:gd name="T9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7" h="677">
                  <a:moveTo>
                    <a:pt x="0" y="0"/>
                  </a:moveTo>
                  <a:lnTo>
                    <a:pt x="316" y="0"/>
                  </a:lnTo>
                  <a:lnTo>
                    <a:pt x="857" y="677"/>
                  </a:lnTo>
                  <a:lnTo>
                    <a:pt x="294" y="6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51E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2" name="Freeform 25"/>
            <p:cNvSpPr/>
            <p:nvPr/>
          </p:nvSpPr>
          <p:spPr bwMode="auto">
            <a:xfrm>
              <a:off x="9488488" y="5783263"/>
              <a:ext cx="1109663" cy="1074738"/>
            </a:xfrm>
            <a:custGeom>
              <a:avLst/>
              <a:gdLst>
                <a:gd name="T0" fmla="*/ 158 w 699"/>
                <a:gd name="T1" fmla="*/ 0 h 677"/>
                <a:gd name="T2" fmla="*/ 0 w 699"/>
                <a:gd name="T3" fmla="*/ 0 h 677"/>
                <a:gd name="T4" fmla="*/ 415 w 699"/>
                <a:gd name="T5" fmla="*/ 677 h 677"/>
                <a:gd name="T6" fmla="*/ 699 w 699"/>
                <a:gd name="T7" fmla="*/ 677 h 677"/>
                <a:gd name="T8" fmla="*/ 158 w 699"/>
                <a:gd name="T9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9" h="677">
                  <a:moveTo>
                    <a:pt x="158" y="0"/>
                  </a:moveTo>
                  <a:lnTo>
                    <a:pt x="0" y="0"/>
                  </a:lnTo>
                  <a:lnTo>
                    <a:pt x="415" y="677"/>
                  </a:lnTo>
                  <a:lnTo>
                    <a:pt x="699" y="677"/>
                  </a:lnTo>
                  <a:lnTo>
                    <a:pt x="158" y="0"/>
                  </a:lnTo>
                  <a:close/>
                </a:path>
              </a:pathLst>
            </a:custGeom>
            <a:solidFill>
              <a:srgbClr val="6E0D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3" name="Freeform 26"/>
            <p:cNvSpPr/>
            <p:nvPr/>
          </p:nvSpPr>
          <p:spPr bwMode="auto">
            <a:xfrm>
              <a:off x="9963150" y="5783263"/>
              <a:ext cx="2085975" cy="1074738"/>
            </a:xfrm>
            <a:custGeom>
              <a:avLst/>
              <a:gdLst>
                <a:gd name="T0" fmla="*/ 0 w 1314"/>
                <a:gd name="T1" fmla="*/ 0 h 677"/>
                <a:gd name="T2" fmla="*/ 315 w 1314"/>
                <a:gd name="T3" fmla="*/ 0 h 677"/>
                <a:gd name="T4" fmla="*/ 1314 w 1314"/>
                <a:gd name="T5" fmla="*/ 677 h 677"/>
                <a:gd name="T6" fmla="*/ 717 w 1314"/>
                <a:gd name="T7" fmla="*/ 677 h 677"/>
                <a:gd name="T8" fmla="*/ 0 w 1314"/>
                <a:gd name="T9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4" h="677">
                  <a:moveTo>
                    <a:pt x="0" y="0"/>
                  </a:moveTo>
                  <a:lnTo>
                    <a:pt x="315" y="0"/>
                  </a:lnTo>
                  <a:lnTo>
                    <a:pt x="1314" y="677"/>
                  </a:lnTo>
                  <a:lnTo>
                    <a:pt x="717" y="6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718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4" name="Freeform 27"/>
            <p:cNvSpPr/>
            <p:nvPr/>
          </p:nvSpPr>
          <p:spPr bwMode="auto">
            <a:xfrm>
              <a:off x="10213975" y="5783263"/>
              <a:ext cx="1835150" cy="1074738"/>
            </a:xfrm>
            <a:custGeom>
              <a:avLst/>
              <a:gdLst>
                <a:gd name="T0" fmla="*/ 157 w 1156"/>
                <a:gd name="T1" fmla="*/ 0 h 677"/>
                <a:gd name="T2" fmla="*/ 0 w 1156"/>
                <a:gd name="T3" fmla="*/ 0 h 677"/>
                <a:gd name="T4" fmla="*/ 870 w 1156"/>
                <a:gd name="T5" fmla="*/ 677 h 677"/>
                <a:gd name="T6" fmla="*/ 1156 w 1156"/>
                <a:gd name="T7" fmla="*/ 677 h 677"/>
                <a:gd name="T8" fmla="*/ 157 w 1156"/>
                <a:gd name="T9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6" h="677">
                  <a:moveTo>
                    <a:pt x="157" y="0"/>
                  </a:moveTo>
                  <a:lnTo>
                    <a:pt x="0" y="0"/>
                  </a:lnTo>
                  <a:lnTo>
                    <a:pt x="870" y="677"/>
                  </a:lnTo>
                  <a:lnTo>
                    <a:pt x="1156" y="677"/>
                  </a:lnTo>
                  <a:lnTo>
                    <a:pt x="157" y="0"/>
                  </a:lnTo>
                  <a:close/>
                </a:path>
              </a:pathLst>
            </a:custGeom>
            <a:solidFill>
              <a:srgbClr val="C414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5" name="Oval 28"/>
            <p:cNvSpPr>
              <a:spLocks noChangeArrowheads="1"/>
            </p:cNvSpPr>
            <p:nvPr/>
          </p:nvSpPr>
          <p:spPr bwMode="auto">
            <a:xfrm>
              <a:off x="9853613" y="868363"/>
              <a:ext cx="719138" cy="717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6" name="Freeform 29"/>
            <p:cNvSpPr>
              <a:spLocks noEditPoints="1"/>
            </p:cNvSpPr>
            <p:nvPr/>
          </p:nvSpPr>
          <p:spPr bwMode="auto">
            <a:xfrm>
              <a:off x="9785350" y="798513"/>
              <a:ext cx="857250" cy="1019175"/>
            </a:xfrm>
            <a:custGeom>
              <a:avLst/>
              <a:gdLst>
                <a:gd name="T0" fmla="*/ 418 w 1200"/>
                <a:gd name="T1" fmla="*/ 1172 h 1426"/>
                <a:gd name="T2" fmla="*/ 0 w 1200"/>
                <a:gd name="T3" fmla="*/ 600 h 1426"/>
                <a:gd name="T4" fmla="*/ 600 w 1200"/>
                <a:gd name="T5" fmla="*/ 0 h 1426"/>
                <a:gd name="T6" fmla="*/ 1200 w 1200"/>
                <a:gd name="T7" fmla="*/ 600 h 1426"/>
                <a:gd name="T8" fmla="*/ 782 w 1200"/>
                <a:gd name="T9" fmla="*/ 1172 h 1426"/>
                <a:gd name="T10" fmla="*/ 600 w 1200"/>
                <a:gd name="T11" fmla="*/ 1426 h 1426"/>
                <a:gd name="T12" fmla="*/ 418 w 1200"/>
                <a:gd name="T13" fmla="*/ 1172 h 1426"/>
                <a:gd name="T14" fmla="*/ 1050 w 1200"/>
                <a:gd name="T15" fmla="*/ 600 h 1426"/>
                <a:gd name="T16" fmla="*/ 600 w 1200"/>
                <a:gd name="T17" fmla="*/ 150 h 1426"/>
                <a:gd name="T18" fmla="*/ 150 w 1200"/>
                <a:gd name="T19" fmla="*/ 600 h 1426"/>
                <a:gd name="T20" fmla="*/ 600 w 1200"/>
                <a:gd name="T21" fmla="*/ 1050 h 1426"/>
                <a:gd name="T22" fmla="*/ 1050 w 1200"/>
                <a:gd name="T23" fmla="*/ 600 h 1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00" h="1426">
                  <a:moveTo>
                    <a:pt x="418" y="1172"/>
                  </a:moveTo>
                  <a:cubicBezTo>
                    <a:pt x="176" y="1095"/>
                    <a:pt x="0" y="868"/>
                    <a:pt x="0" y="600"/>
                  </a:cubicBezTo>
                  <a:cubicBezTo>
                    <a:pt x="0" y="269"/>
                    <a:pt x="269" y="0"/>
                    <a:pt x="600" y="0"/>
                  </a:cubicBezTo>
                  <a:cubicBezTo>
                    <a:pt x="932" y="0"/>
                    <a:pt x="1200" y="269"/>
                    <a:pt x="1200" y="600"/>
                  </a:cubicBezTo>
                  <a:cubicBezTo>
                    <a:pt x="1200" y="868"/>
                    <a:pt x="1025" y="1095"/>
                    <a:pt x="782" y="1172"/>
                  </a:cubicBezTo>
                  <a:cubicBezTo>
                    <a:pt x="600" y="1426"/>
                    <a:pt x="600" y="1426"/>
                    <a:pt x="600" y="1426"/>
                  </a:cubicBezTo>
                  <a:lnTo>
                    <a:pt x="418" y="1172"/>
                  </a:lnTo>
                  <a:close/>
                  <a:moveTo>
                    <a:pt x="1050" y="600"/>
                  </a:moveTo>
                  <a:cubicBezTo>
                    <a:pt x="1050" y="351"/>
                    <a:pt x="849" y="150"/>
                    <a:pt x="600" y="150"/>
                  </a:cubicBezTo>
                  <a:cubicBezTo>
                    <a:pt x="352" y="150"/>
                    <a:pt x="150" y="351"/>
                    <a:pt x="150" y="600"/>
                  </a:cubicBezTo>
                  <a:cubicBezTo>
                    <a:pt x="150" y="849"/>
                    <a:pt x="352" y="1050"/>
                    <a:pt x="600" y="1050"/>
                  </a:cubicBezTo>
                  <a:cubicBezTo>
                    <a:pt x="849" y="1050"/>
                    <a:pt x="1050" y="849"/>
                    <a:pt x="1050" y="600"/>
                  </a:cubicBezTo>
                  <a:close/>
                </a:path>
              </a:pathLst>
            </a:custGeom>
            <a:solidFill>
              <a:srgbClr val="ED1B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7" name="Freeform 30"/>
            <p:cNvSpPr/>
            <p:nvPr/>
          </p:nvSpPr>
          <p:spPr bwMode="auto">
            <a:xfrm>
              <a:off x="10213975" y="798513"/>
              <a:ext cx="428625" cy="1019175"/>
            </a:xfrm>
            <a:custGeom>
              <a:avLst/>
              <a:gdLst>
                <a:gd name="T0" fmla="*/ 0 w 600"/>
                <a:gd name="T1" fmla="*/ 150 h 1426"/>
                <a:gd name="T2" fmla="*/ 450 w 600"/>
                <a:gd name="T3" fmla="*/ 600 h 1426"/>
                <a:gd name="T4" fmla="*/ 0 w 600"/>
                <a:gd name="T5" fmla="*/ 1050 h 1426"/>
                <a:gd name="T6" fmla="*/ 0 w 600"/>
                <a:gd name="T7" fmla="*/ 1050 h 1426"/>
                <a:gd name="T8" fmla="*/ 0 w 600"/>
                <a:gd name="T9" fmla="*/ 1426 h 1426"/>
                <a:gd name="T10" fmla="*/ 182 w 600"/>
                <a:gd name="T11" fmla="*/ 1172 h 1426"/>
                <a:gd name="T12" fmla="*/ 600 w 600"/>
                <a:gd name="T13" fmla="*/ 600 h 1426"/>
                <a:gd name="T14" fmla="*/ 0 w 600"/>
                <a:gd name="T15" fmla="*/ 0 h 1426"/>
                <a:gd name="T16" fmla="*/ 0 w 600"/>
                <a:gd name="T17" fmla="*/ 0 h 1426"/>
                <a:gd name="T18" fmla="*/ 0 w 600"/>
                <a:gd name="T19" fmla="*/ 150 h 1426"/>
                <a:gd name="T20" fmla="*/ 0 w 600"/>
                <a:gd name="T21" fmla="*/ 150 h 1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0" h="1426">
                  <a:moveTo>
                    <a:pt x="0" y="150"/>
                  </a:moveTo>
                  <a:cubicBezTo>
                    <a:pt x="249" y="150"/>
                    <a:pt x="450" y="351"/>
                    <a:pt x="450" y="600"/>
                  </a:cubicBezTo>
                  <a:cubicBezTo>
                    <a:pt x="450" y="849"/>
                    <a:pt x="249" y="1050"/>
                    <a:pt x="0" y="1050"/>
                  </a:cubicBezTo>
                  <a:cubicBezTo>
                    <a:pt x="0" y="1050"/>
                    <a:pt x="0" y="1050"/>
                    <a:pt x="0" y="1050"/>
                  </a:cubicBezTo>
                  <a:cubicBezTo>
                    <a:pt x="0" y="1426"/>
                    <a:pt x="0" y="1426"/>
                    <a:pt x="0" y="1426"/>
                  </a:cubicBezTo>
                  <a:cubicBezTo>
                    <a:pt x="182" y="1172"/>
                    <a:pt x="182" y="1172"/>
                    <a:pt x="182" y="1172"/>
                  </a:cubicBezTo>
                  <a:cubicBezTo>
                    <a:pt x="425" y="1095"/>
                    <a:pt x="600" y="868"/>
                    <a:pt x="600" y="600"/>
                  </a:cubicBezTo>
                  <a:cubicBezTo>
                    <a:pt x="600" y="269"/>
                    <a:pt x="332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0" y="150"/>
                    <a:pt x="0" y="150"/>
                  </a:cubicBezTo>
                  <a:close/>
                </a:path>
              </a:pathLst>
            </a:custGeom>
            <a:solidFill>
              <a:srgbClr val="D718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8" name="Freeform 31"/>
            <p:cNvSpPr>
              <a:spLocks noEditPoints="1"/>
            </p:cNvSpPr>
            <p:nvPr/>
          </p:nvSpPr>
          <p:spPr bwMode="auto">
            <a:xfrm>
              <a:off x="9948863" y="1009650"/>
              <a:ext cx="528638" cy="427038"/>
            </a:xfrm>
            <a:custGeom>
              <a:avLst/>
              <a:gdLst>
                <a:gd name="T0" fmla="*/ 718 w 742"/>
                <a:gd name="T1" fmla="*/ 247 h 598"/>
                <a:gd name="T2" fmla="*/ 672 w 742"/>
                <a:gd name="T3" fmla="*/ 247 h 598"/>
                <a:gd name="T4" fmla="*/ 606 w 742"/>
                <a:gd name="T5" fmla="*/ 135 h 598"/>
                <a:gd name="T6" fmla="*/ 628 w 742"/>
                <a:gd name="T7" fmla="*/ 14 h 598"/>
                <a:gd name="T8" fmla="*/ 488 w 742"/>
                <a:gd name="T9" fmla="*/ 73 h 598"/>
                <a:gd name="T10" fmla="*/ 392 w 742"/>
                <a:gd name="T11" fmla="*/ 61 h 598"/>
                <a:gd name="T12" fmla="*/ 129 w 742"/>
                <a:gd name="T13" fmla="*/ 198 h 598"/>
                <a:gd name="T14" fmla="*/ 79 w 742"/>
                <a:gd name="T15" fmla="*/ 198 h 598"/>
                <a:gd name="T16" fmla="*/ 48 w 742"/>
                <a:gd name="T17" fmla="*/ 185 h 598"/>
                <a:gd name="T18" fmla="*/ 35 w 742"/>
                <a:gd name="T19" fmla="*/ 154 h 598"/>
                <a:gd name="T20" fmla="*/ 79 w 742"/>
                <a:gd name="T21" fmla="*/ 110 h 598"/>
                <a:gd name="T22" fmla="*/ 110 w 742"/>
                <a:gd name="T23" fmla="*/ 123 h 598"/>
                <a:gd name="T24" fmla="*/ 135 w 742"/>
                <a:gd name="T25" fmla="*/ 123 h 598"/>
                <a:gd name="T26" fmla="*/ 135 w 742"/>
                <a:gd name="T27" fmla="*/ 98 h 598"/>
                <a:gd name="T28" fmla="*/ 79 w 742"/>
                <a:gd name="T29" fmla="*/ 75 h 598"/>
                <a:gd name="T30" fmla="*/ 0 w 742"/>
                <a:gd name="T31" fmla="*/ 154 h 598"/>
                <a:gd name="T32" fmla="*/ 23 w 742"/>
                <a:gd name="T33" fmla="*/ 210 h 598"/>
                <a:gd name="T34" fmla="*/ 79 w 742"/>
                <a:gd name="T35" fmla="*/ 233 h 598"/>
                <a:gd name="T36" fmla="*/ 115 w 742"/>
                <a:gd name="T37" fmla="*/ 233 h 598"/>
                <a:gd name="T38" fmla="*/ 106 w 742"/>
                <a:gd name="T39" fmla="*/ 297 h 598"/>
                <a:gd name="T40" fmla="*/ 164 w 742"/>
                <a:gd name="T41" fmla="*/ 446 h 598"/>
                <a:gd name="T42" fmla="*/ 139 w 742"/>
                <a:gd name="T43" fmla="*/ 581 h 598"/>
                <a:gd name="T44" fmla="*/ 153 w 742"/>
                <a:gd name="T45" fmla="*/ 598 h 598"/>
                <a:gd name="T46" fmla="*/ 254 w 742"/>
                <a:gd name="T47" fmla="*/ 598 h 598"/>
                <a:gd name="T48" fmla="*/ 273 w 742"/>
                <a:gd name="T49" fmla="*/ 581 h 598"/>
                <a:gd name="T50" fmla="*/ 278 w 742"/>
                <a:gd name="T51" fmla="*/ 515 h 598"/>
                <a:gd name="T52" fmla="*/ 392 w 742"/>
                <a:gd name="T53" fmla="*/ 532 h 598"/>
                <a:gd name="T54" fmla="*/ 479 w 742"/>
                <a:gd name="T55" fmla="*/ 523 h 598"/>
                <a:gd name="T56" fmla="*/ 483 w 742"/>
                <a:gd name="T57" fmla="*/ 581 h 598"/>
                <a:gd name="T58" fmla="*/ 502 w 742"/>
                <a:gd name="T59" fmla="*/ 598 h 598"/>
                <a:gd name="T60" fmla="*/ 603 w 742"/>
                <a:gd name="T61" fmla="*/ 598 h 598"/>
                <a:gd name="T62" fmla="*/ 617 w 742"/>
                <a:gd name="T63" fmla="*/ 581 h 598"/>
                <a:gd name="T64" fmla="*/ 596 w 742"/>
                <a:gd name="T65" fmla="*/ 468 h 598"/>
                <a:gd name="T66" fmla="*/ 654 w 742"/>
                <a:gd name="T67" fmla="*/ 396 h 598"/>
                <a:gd name="T68" fmla="*/ 718 w 742"/>
                <a:gd name="T69" fmla="*/ 396 h 598"/>
                <a:gd name="T70" fmla="*/ 742 w 742"/>
                <a:gd name="T71" fmla="*/ 371 h 598"/>
                <a:gd name="T72" fmla="*/ 742 w 742"/>
                <a:gd name="T73" fmla="*/ 272 h 598"/>
                <a:gd name="T74" fmla="*/ 718 w 742"/>
                <a:gd name="T75" fmla="*/ 247 h 598"/>
                <a:gd name="T76" fmla="*/ 493 w 742"/>
                <a:gd name="T77" fmla="*/ 140 h 598"/>
                <a:gd name="T78" fmla="*/ 471 w 742"/>
                <a:gd name="T79" fmla="*/ 152 h 598"/>
                <a:gd name="T80" fmla="*/ 392 w 742"/>
                <a:gd name="T81" fmla="*/ 141 h 598"/>
                <a:gd name="T82" fmla="*/ 298 w 742"/>
                <a:gd name="T83" fmla="*/ 156 h 598"/>
                <a:gd name="T84" fmla="*/ 292 w 742"/>
                <a:gd name="T85" fmla="*/ 157 h 598"/>
                <a:gd name="T86" fmla="*/ 276 w 742"/>
                <a:gd name="T87" fmla="*/ 146 h 598"/>
                <a:gd name="T88" fmla="*/ 286 w 742"/>
                <a:gd name="T89" fmla="*/ 124 h 598"/>
                <a:gd name="T90" fmla="*/ 392 w 742"/>
                <a:gd name="T91" fmla="*/ 107 h 598"/>
                <a:gd name="T92" fmla="*/ 481 w 742"/>
                <a:gd name="T93" fmla="*/ 118 h 598"/>
                <a:gd name="T94" fmla="*/ 493 w 742"/>
                <a:gd name="T95" fmla="*/ 140 h 598"/>
                <a:gd name="T96" fmla="*/ 574 w 742"/>
                <a:gd name="T97" fmla="*/ 271 h 598"/>
                <a:gd name="T98" fmla="*/ 538 w 742"/>
                <a:gd name="T99" fmla="*/ 235 h 598"/>
                <a:gd name="T100" fmla="*/ 574 w 742"/>
                <a:gd name="T101" fmla="*/ 198 h 598"/>
                <a:gd name="T102" fmla="*/ 611 w 742"/>
                <a:gd name="T103" fmla="*/ 235 h 598"/>
                <a:gd name="T104" fmla="*/ 574 w 742"/>
                <a:gd name="T105" fmla="*/ 271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42" h="598">
                  <a:moveTo>
                    <a:pt x="718" y="247"/>
                  </a:moveTo>
                  <a:cubicBezTo>
                    <a:pt x="672" y="247"/>
                    <a:pt x="672" y="247"/>
                    <a:pt x="672" y="247"/>
                  </a:cubicBezTo>
                  <a:cubicBezTo>
                    <a:pt x="662" y="204"/>
                    <a:pt x="640" y="166"/>
                    <a:pt x="606" y="135"/>
                  </a:cubicBezTo>
                  <a:cubicBezTo>
                    <a:pt x="623" y="91"/>
                    <a:pt x="646" y="20"/>
                    <a:pt x="628" y="14"/>
                  </a:cubicBezTo>
                  <a:cubicBezTo>
                    <a:pt x="577" y="0"/>
                    <a:pt x="518" y="46"/>
                    <a:pt x="488" y="73"/>
                  </a:cubicBezTo>
                  <a:cubicBezTo>
                    <a:pt x="459" y="66"/>
                    <a:pt x="427" y="61"/>
                    <a:pt x="392" y="61"/>
                  </a:cubicBezTo>
                  <a:cubicBezTo>
                    <a:pt x="263" y="61"/>
                    <a:pt x="170" y="117"/>
                    <a:pt x="129" y="198"/>
                  </a:cubicBezTo>
                  <a:cubicBezTo>
                    <a:pt x="79" y="198"/>
                    <a:pt x="79" y="198"/>
                    <a:pt x="79" y="198"/>
                  </a:cubicBezTo>
                  <a:cubicBezTo>
                    <a:pt x="67" y="198"/>
                    <a:pt x="56" y="193"/>
                    <a:pt x="48" y="185"/>
                  </a:cubicBezTo>
                  <a:cubicBezTo>
                    <a:pt x="39" y="177"/>
                    <a:pt x="35" y="166"/>
                    <a:pt x="35" y="154"/>
                  </a:cubicBezTo>
                  <a:cubicBezTo>
                    <a:pt x="35" y="130"/>
                    <a:pt x="55" y="110"/>
                    <a:pt x="79" y="110"/>
                  </a:cubicBezTo>
                  <a:cubicBezTo>
                    <a:pt x="91" y="110"/>
                    <a:pt x="102" y="114"/>
                    <a:pt x="110" y="123"/>
                  </a:cubicBezTo>
                  <a:cubicBezTo>
                    <a:pt x="117" y="130"/>
                    <a:pt x="128" y="130"/>
                    <a:pt x="135" y="123"/>
                  </a:cubicBezTo>
                  <a:cubicBezTo>
                    <a:pt x="142" y="116"/>
                    <a:pt x="142" y="105"/>
                    <a:pt x="135" y="98"/>
                  </a:cubicBezTo>
                  <a:cubicBezTo>
                    <a:pt x="120" y="83"/>
                    <a:pt x="100" y="75"/>
                    <a:pt x="79" y="75"/>
                  </a:cubicBezTo>
                  <a:cubicBezTo>
                    <a:pt x="35" y="75"/>
                    <a:pt x="0" y="110"/>
                    <a:pt x="0" y="154"/>
                  </a:cubicBezTo>
                  <a:cubicBezTo>
                    <a:pt x="0" y="175"/>
                    <a:pt x="8" y="195"/>
                    <a:pt x="23" y="210"/>
                  </a:cubicBezTo>
                  <a:cubicBezTo>
                    <a:pt x="38" y="225"/>
                    <a:pt x="58" y="233"/>
                    <a:pt x="79" y="233"/>
                  </a:cubicBezTo>
                  <a:cubicBezTo>
                    <a:pt x="115" y="233"/>
                    <a:pt x="115" y="233"/>
                    <a:pt x="115" y="233"/>
                  </a:cubicBezTo>
                  <a:cubicBezTo>
                    <a:pt x="109" y="253"/>
                    <a:pt x="106" y="275"/>
                    <a:pt x="106" y="297"/>
                  </a:cubicBezTo>
                  <a:cubicBezTo>
                    <a:pt x="106" y="353"/>
                    <a:pt x="126" y="405"/>
                    <a:pt x="164" y="446"/>
                  </a:cubicBezTo>
                  <a:cubicBezTo>
                    <a:pt x="139" y="581"/>
                    <a:pt x="139" y="581"/>
                    <a:pt x="139" y="581"/>
                  </a:cubicBezTo>
                  <a:cubicBezTo>
                    <a:pt x="137" y="591"/>
                    <a:pt x="143" y="598"/>
                    <a:pt x="153" y="598"/>
                  </a:cubicBezTo>
                  <a:cubicBezTo>
                    <a:pt x="254" y="598"/>
                    <a:pt x="254" y="598"/>
                    <a:pt x="254" y="598"/>
                  </a:cubicBezTo>
                  <a:cubicBezTo>
                    <a:pt x="264" y="598"/>
                    <a:pt x="272" y="591"/>
                    <a:pt x="273" y="581"/>
                  </a:cubicBezTo>
                  <a:cubicBezTo>
                    <a:pt x="278" y="515"/>
                    <a:pt x="278" y="515"/>
                    <a:pt x="278" y="515"/>
                  </a:cubicBezTo>
                  <a:cubicBezTo>
                    <a:pt x="312" y="526"/>
                    <a:pt x="350" y="532"/>
                    <a:pt x="392" y="532"/>
                  </a:cubicBezTo>
                  <a:cubicBezTo>
                    <a:pt x="423" y="532"/>
                    <a:pt x="452" y="529"/>
                    <a:pt x="479" y="523"/>
                  </a:cubicBezTo>
                  <a:cubicBezTo>
                    <a:pt x="483" y="581"/>
                    <a:pt x="483" y="581"/>
                    <a:pt x="483" y="581"/>
                  </a:cubicBezTo>
                  <a:cubicBezTo>
                    <a:pt x="484" y="591"/>
                    <a:pt x="493" y="598"/>
                    <a:pt x="502" y="598"/>
                  </a:cubicBezTo>
                  <a:cubicBezTo>
                    <a:pt x="603" y="598"/>
                    <a:pt x="603" y="598"/>
                    <a:pt x="603" y="598"/>
                  </a:cubicBezTo>
                  <a:cubicBezTo>
                    <a:pt x="613" y="598"/>
                    <a:pt x="619" y="591"/>
                    <a:pt x="617" y="581"/>
                  </a:cubicBezTo>
                  <a:cubicBezTo>
                    <a:pt x="596" y="468"/>
                    <a:pt x="596" y="468"/>
                    <a:pt x="596" y="468"/>
                  </a:cubicBezTo>
                  <a:cubicBezTo>
                    <a:pt x="621" y="447"/>
                    <a:pt x="640" y="423"/>
                    <a:pt x="654" y="396"/>
                  </a:cubicBezTo>
                  <a:cubicBezTo>
                    <a:pt x="718" y="396"/>
                    <a:pt x="718" y="396"/>
                    <a:pt x="718" y="396"/>
                  </a:cubicBezTo>
                  <a:cubicBezTo>
                    <a:pt x="731" y="396"/>
                    <a:pt x="742" y="385"/>
                    <a:pt x="742" y="371"/>
                  </a:cubicBezTo>
                  <a:cubicBezTo>
                    <a:pt x="742" y="272"/>
                    <a:pt x="742" y="272"/>
                    <a:pt x="742" y="272"/>
                  </a:cubicBezTo>
                  <a:cubicBezTo>
                    <a:pt x="742" y="258"/>
                    <a:pt x="731" y="247"/>
                    <a:pt x="718" y="247"/>
                  </a:cubicBezTo>
                  <a:close/>
                  <a:moveTo>
                    <a:pt x="493" y="140"/>
                  </a:moveTo>
                  <a:cubicBezTo>
                    <a:pt x="490" y="149"/>
                    <a:pt x="480" y="155"/>
                    <a:pt x="471" y="152"/>
                  </a:cubicBezTo>
                  <a:cubicBezTo>
                    <a:pt x="447" y="145"/>
                    <a:pt x="420" y="141"/>
                    <a:pt x="392" y="141"/>
                  </a:cubicBezTo>
                  <a:cubicBezTo>
                    <a:pt x="358" y="141"/>
                    <a:pt x="326" y="146"/>
                    <a:pt x="298" y="156"/>
                  </a:cubicBezTo>
                  <a:cubicBezTo>
                    <a:pt x="296" y="157"/>
                    <a:pt x="294" y="157"/>
                    <a:pt x="292" y="157"/>
                  </a:cubicBezTo>
                  <a:cubicBezTo>
                    <a:pt x="285" y="157"/>
                    <a:pt x="278" y="153"/>
                    <a:pt x="276" y="146"/>
                  </a:cubicBezTo>
                  <a:cubicBezTo>
                    <a:pt x="273" y="137"/>
                    <a:pt x="277" y="127"/>
                    <a:pt x="286" y="124"/>
                  </a:cubicBezTo>
                  <a:cubicBezTo>
                    <a:pt x="318" y="112"/>
                    <a:pt x="354" y="107"/>
                    <a:pt x="392" y="107"/>
                  </a:cubicBezTo>
                  <a:cubicBezTo>
                    <a:pt x="423" y="107"/>
                    <a:pt x="453" y="111"/>
                    <a:pt x="481" y="118"/>
                  </a:cubicBezTo>
                  <a:cubicBezTo>
                    <a:pt x="490" y="121"/>
                    <a:pt x="495" y="131"/>
                    <a:pt x="493" y="140"/>
                  </a:cubicBezTo>
                  <a:close/>
                  <a:moveTo>
                    <a:pt x="574" y="271"/>
                  </a:moveTo>
                  <a:cubicBezTo>
                    <a:pt x="554" y="271"/>
                    <a:pt x="538" y="255"/>
                    <a:pt x="538" y="235"/>
                  </a:cubicBezTo>
                  <a:cubicBezTo>
                    <a:pt x="538" y="214"/>
                    <a:pt x="554" y="198"/>
                    <a:pt x="574" y="198"/>
                  </a:cubicBezTo>
                  <a:cubicBezTo>
                    <a:pt x="594" y="198"/>
                    <a:pt x="611" y="214"/>
                    <a:pt x="611" y="235"/>
                  </a:cubicBezTo>
                  <a:cubicBezTo>
                    <a:pt x="611" y="255"/>
                    <a:pt x="594" y="271"/>
                    <a:pt x="574" y="271"/>
                  </a:cubicBezTo>
                  <a:close/>
                </a:path>
              </a:pathLst>
            </a:custGeom>
            <a:solidFill>
              <a:srgbClr val="ED1B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9" name="Oval 32"/>
            <p:cNvSpPr>
              <a:spLocks noChangeArrowheads="1"/>
            </p:cNvSpPr>
            <p:nvPr/>
          </p:nvSpPr>
          <p:spPr bwMode="auto">
            <a:xfrm>
              <a:off x="8404225" y="2497138"/>
              <a:ext cx="717550" cy="7191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0" name="Freeform 33"/>
            <p:cNvSpPr>
              <a:spLocks noEditPoints="1"/>
            </p:cNvSpPr>
            <p:nvPr/>
          </p:nvSpPr>
          <p:spPr bwMode="auto">
            <a:xfrm>
              <a:off x="8334375" y="2427288"/>
              <a:ext cx="857250" cy="1019175"/>
            </a:xfrm>
            <a:custGeom>
              <a:avLst/>
              <a:gdLst>
                <a:gd name="T0" fmla="*/ 418 w 1200"/>
                <a:gd name="T1" fmla="*/ 1172 h 1426"/>
                <a:gd name="T2" fmla="*/ 0 w 1200"/>
                <a:gd name="T3" fmla="*/ 600 h 1426"/>
                <a:gd name="T4" fmla="*/ 600 w 1200"/>
                <a:gd name="T5" fmla="*/ 0 h 1426"/>
                <a:gd name="T6" fmla="*/ 1200 w 1200"/>
                <a:gd name="T7" fmla="*/ 600 h 1426"/>
                <a:gd name="T8" fmla="*/ 782 w 1200"/>
                <a:gd name="T9" fmla="*/ 1172 h 1426"/>
                <a:gd name="T10" fmla="*/ 600 w 1200"/>
                <a:gd name="T11" fmla="*/ 1426 h 1426"/>
                <a:gd name="T12" fmla="*/ 418 w 1200"/>
                <a:gd name="T13" fmla="*/ 1172 h 1426"/>
                <a:gd name="T14" fmla="*/ 1050 w 1200"/>
                <a:gd name="T15" fmla="*/ 600 h 1426"/>
                <a:gd name="T16" fmla="*/ 600 w 1200"/>
                <a:gd name="T17" fmla="*/ 150 h 1426"/>
                <a:gd name="T18" fmla="*/ 150 w 1200"/>
                <a:gd name="T19" fmla="*/ 600 h 1426"/>
                <a:gd name="T20" fmla="*/ 600 w 1200"/>
                <a:gd name="T21" fmla="*/ 1050 h 1426"/>
                <a:gd name="T22" fmla="*/ 1050 w 1200"/>
                <a:gd name="T23" fmla="*/ 600 h 1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00" h="1426">
                  <a:moveTo>
                    <a:pt x="418" y="1172"/>
                  </a:moveTo>
                  <a:cubicBezTo>
                    <a:pt x="176" y="1095"/>
                    <a:pt x="0" y="868"/>
                    <a:pt x="0" y="600"/>
                  </a:cubicBezTo>
                  <a:cubicBezTo>
                    <a:pt x="0" y="269"/>
                    <a:pt x="269" y="0"/>
                    <a:pt x="600" y="0"/>
                  </a:cubicBezTo>
                  <a:cubicBezTo>
                    <a:pt x="931" y="0"/>
                    <a:pt x="1200" y="269"/>
                    <a:pt x="1200" y="600"/>
                  </a:cubicBezTo>
                  <a:cubicBezTo>
                    <a:pt x="1200" y="868"/>
                    <a:pt x="1024" y="1095"/>
                    <a:pt x="782" y="1172"/>
                  </a:cubicBezTo>
                  <a:cubicBezTo>
                    <a:pt x="600" y="1426"/>
                    <a:pt x="600" y="1426"/>
                    <a:pt x="600" y="1426"/>
                  </a:cubicBezTo>
                  <a:lnTo>
                    <a:pt x="418" y="1172"/>
                  </a:lnTo>
                  <a:close/>
                  <a:moveTo>
                    <a:pt x="1050" y="600"/>
                  </a:moveTo>
                  <a:cubicBezTo>
                    <a:pt x="1050" y="352"/>
                    <a:pt x="849" y="150"/>
                    <a:pt x="600" y="150"/>
                  </a:cubicBezTo>
                  <a:cubicBezTo>
                    <a:pt x="351" y="150"/>
                    <a:pt x="150" y="352"/>
                    <a:pt x="150" y="600"/>
                  </a:cubicBezTo>
                  <a:cubicBezTo>
                    <a:pt x="150" y="849"/>
                    <a:pt x="351" y="1050"/>
                    <a:pt x="600" y="1050"/>
                  </a:cubicBezTo>
                  <a:cubicBezTo>
                    <a:pt x="849" y="1050"/>
                    <a:pt x="1050" y="849"/>
                    <a:pt x="1050" y="600"/>
                  </a:cubicBezTo>
                  <a:close/>
                </a:path>
              </a:pathLst>
            </a:custGeom>
            <a:solidFill>
              <a:srgbClr val="8DC6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1" name="Freeform 34"/>
            <p:cNvSpPr/>
            <p:nvPr/>
          </p:nvSpPr>
          <p:spPr bwMode="auto">
            <a:xfrm>
              <a:off x="8763000" y="2427288"/>
              <a:ext cx="428625" cy="1019175"/>
            </a:xfrm>
            <a:custGeom>
              <a:avLst/>
              <a:gdLst>
                <a:gd name="T0" fmla="*/ 0 w 600"/>
                <a:gd name="T1" fmla="*/ 150 h 1426"/>
                <a:gd name="T2" fmla="*/ 450 w 600"/>
                <a:gd name="T3" fmla="*/ 600 h 1426"/>
                <a:gd name="T4" fmla="*/ 0 w 600"/>
                <a:gd name="T5" fmla="*/ 1050 h 1426"/>
                <a:gd name="T6" fmla="*/ 0 w 600"/>
                <a:gd name="T7" fmla="*/ 1050 h 1426"/>
                <a:gd name="T8" fmla="*/ 0 w 600"/>
                <a:gd name="T9" fmla="*/ 1426 h 1426"/>
                <a:gd name="T10" fmla="*/ 182 w 600"/>
                <a:gd name="T11" fmla="*/ 1172 h 1426"/>
                <a:gd name="T12" fmla="*/ 600 w 600"/>
                <a:gd name="T13" fmla="*/ 600 h 1426"/>
                <a:gd name="T14" fmla="*/ 0 w 600"/>
                <a:gd name="T15" fmla="*/ 0 h 1426"/>
                <a:gd name="T16" fmla="*/ 0 w 600"/>
                <a:gd name="T17" fmla="*/ 0 h 1426"/>
                <a:gd name="T18" fmla="*/ 0 w 600"/>
                <a:gd name="T19" fmla="*/ 150 h 1426"/>
                <a:gd name="T20" fmla="*/ 0 w 600"/>
                <a:gd name="T21" fmla="*/ 150 h 1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0" h="1426">
                  <a:moveTo>
                    <a:pt x="0" y="150"/>
                  </a:moveTo>
                  <a:cubicBezTo>
                    <a:pt x="249" y="150"/>
                    <a:pt x="450" y="352"/>
                    <a:pt x="450" y="600"/>
                  </a:cubicBezTo>
                  <a:cubicBezTo>
                    <a:pt x="450" y="849"/>
                    <a:pt x="249" y="1050"/>
                    <a:pt x="0" y="1050"/>
                  </a:cubicBezTo>
                  <a:cubicBezTo>
                    <a:pt x="0" y="1050"/>
                    <a:pt x="0" y="1050"/>
                    <a:pt x="0" y="1050"/>
                  </a:cubicBezTo>
                  <a:cubicBezTo>
                    <a:pt x="0" y="1426"/>
                    <a:pt x="0" y="1426"/>
                    <a:pt x="0" y="1426"/>
                  </a:cubicBezTo>
                  <a:cubicBezTo>
                    <a:pt x="182" y="1172"/>
                    <a:pt x="182" y="1172"/>
                    <a:pt x="182" y="1172"/>
                  </a:cubicBezTo>
                  <a:cubicBezTo>
                    <a:pt x="424" y="1095"/>
                    <a:pt x="600" y="868"/>
                    <a:pt x="600" y="600"/>
                  </a:cubicBezTo>
                  <a:cubicBezTo>
                    <a:pt x="600" y="269"/>
                    <a:pt x="33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0" y="150"/>
                    <a:pt x="0" y="150"/>
                  </a:cubicBezTo>
                  <a:close/>
                </a:path>
              </a:pathLst>
            </a:custGeom>
            <a:solidFill>
              <a:srgbClr val="7FB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2" name="Freeform 35"/>
            <p:cNvSpPr>
              <a:spLocks noEditPoints="1"/>
            </p:cNvSpPr>
            <p:nvPr/>
          </p:nvSpPr>
          <p:spPr bwMode="auto">
            <a:xfrm>
              <a:off x="8559800" y="2611438"/>
              <a:ext cx="406400" cy="431800"/>
            </a:xfrm>
            <a:custGeom>
              <a:avLst/>
              <a:gdLst>
                <a:gd name="T0" fmla="*/ 511 w 568"/>
                <a:gd name="T1" fmla="*/ 149 h 605"/>
                <a:gd name="T2" fmla="*/ 492 w 568"/>
                <a:gd name="T3" fmla="*/ 79 h 605"/>
                <a:gd name="T4" fmla="*/ 229 w 568"/>
                <a:gd name="T5" fmla="*/ 149 h 605"/>
                <a:gd name="T6" fmla="*/ 511 w 568"/>
                <a:gd name="T7" fmla="*/ 149 h 605"/>
                <a:gd name="T8" fmla="*/ 43 w 568"/>
                <a:gd name="T9" fmla="*/ 146 h 605"/>
                <a:gd name="T10" fmla="*/ 479 w 568"/>
                <a:gd name="T11" fmla="*/ 29 h 605"/>
                <a:gd name="T12" fmla="*/ 476 w 568"/>
                <a:gd name="T13" fmla="*/ 18 h 605"/>
                <a:gd name="T14" fmla="*/ 451 w 568"/>
                <a:gd name="T15" fmla="*/ 3 h 605"/>
                <a:gd name="T16" fmla="*/ 55 w 568"/>
                <a:gd name="T17" fmla="*/ 110 h 605"/>
                <a:gd name="T18" fmla="*/ 40 w 568"/>
                <a:gd name="T19" fmla="*/ 134 h 605"/>
                <a:gd name="T20" fmla="*/ 43 w 568"/>
                <a:gd name="T21" fmla="*/ 146 h 605"/>
                <a:gd name="T22" fmla="*/ 271 w 568"/>
                <a:gd name="T23" fmla="*/ 387 h 605"/>
                <a:gd name="T24" fmla="*/ 337 w 568"/>
                <a:gd name="T25" fmla="*/ 453 h 605"/>
                <a:gd name="T26" fmla="*/ 568 w 568"/>
                <a:gd name="T27" fmla="*/ 453 h 605"/>
                <a:gd name="T28" fmla="*/ 568 w 568"/>
                <a:gd name="T29" fmla="*/ 322 h 605"/>
                <a:gd name="T30" fmla="*/ 337 w 568"/>
                <a:gd name="T31" fmla="*/ 322 h 605"/>
                <a:gd name="T32" fmla="*/ 271 w 568"/>
                <a:gd name="T33" fmla="*/ 387 h 605"/>
                <a:gd name="T34" fmla="*/ 370 w 568"/>
                <a:gd name="T35" fmla="*/ 387 h 605"/>
                <a:gd name="T36" fmla="*/ 335 w 568"/>
                <a:gd name="T37" fmla="*/ 422 h 605"/>
                <a:gd name="T38" fmla="*/ 301 w 568"/>
                <a:gd name="T39" fmla="*/ 387 h 605"/>
                <a:gd name="T40" fmla="*/ 335 w 568"/>
                <a:gd name="T41" fmla="*/ 353 h 605"/>
                <a:gd name="T42" fmla="*/ 370 w 568"/>
                <a:gd name="T43" fmla="*/ 387 h 605"/>
                <a:gd name="T44" fmla="*/ 540 w 568"/>
                <a:gd name="T45" fmla="*/ 170 h 605"/>
                <a:gd name="T46" fmla="*/ 28 w 568"/>
                <a:gd name="T47" fmla="*/ 170 h 605"/>
                <a:gd name="T48" fmla="*/ 0 w 568"/>
                <a:gd name="T49" fmla="*/ 198 h 605"/>
                <a:gd name="T50" fmla="*/ 0 w 568"/>
                <a:gd name="T51" fmla="*/ 577 h 605"/>
                <a:gd name="T52" fmla="*/ 28 w 568"/>
                <a:gd name="T53" fmla="*/ 605 h 605"/>
                <a:gd name="T54" fmla="*/ 540 w 568"/>
                <a:gd name="T55" fmla="*/ 605 h 605"/>
                <a:gd name="T56" fmla="*/ 568 w 568"/>
                <a:gd name="T57" fmla="*/ 577 h 605"/>
                <a:gd name="T58" fmla="*/ 568 w 568"/>
                <a:gd name="T59" fmla="*/ 474 h 605"/>
                <a:gd name="T60" fmla="*/ 337 w 568"/>
                <a:gd name="T61" fmla="*/ 474 h 605"/>
                <a:gd name="T62" fmla="*/ 250 w 568"/>
                <a:gd name="T63" fmla="*/ 387 h 605"/>
                <a:gd name="T64" fmla="*/ 337 w 568"/>
                <a:gd name="T65" fmla="*/ 301 h 605"/>
                <a:gd name="T66" fmla="*/ 568 w 568"/>
                <a:gd name="T67" fmla="*/ 301 h 605"/>
                <a:gd name="T68" fmla="*/ 568 w 568"/>
                <a:gd name="T69" fmla="*/ 198 h 605"/>
                <a:gd name="T70" fmla="*/ 540 w 568"/>
                <a:gd name="T71" fmla="*/ 170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68" h="605">
                  <a:moveTo>
                    <a:pt x="511" y="149"/>
                  </a:moveTo>
                  <a:cubicBezTo>
                    <a:pt x="492" y="79"/>
                    <a:pt x="492" y="79"/>
                    <a:pt x="492" y="79"/>
                  </a:cubicBezTo>
                  <a:cubicBezTo>
                    <a:pt x="229" y="149"/>
                    <a:pt x="229" y="149"/>
                    <a:pt x="229" y="149"/>
                  </a:cubicBezTo>
                  <a:lnTo>
                    <a:pt x="511" y="149"/>
                  </a:lnTo>
                  <a:close/>
                  <a:moveTo>
                    <a:pt x="43" y="146"/>
                  </a:moveTo>
                  <a:cubicBezTo>
                    <a:pt x="479" y="29"/>
                    <a:pt x="479" y="29"/>
                    <a:pt x="479" y="29"/>
                  </a:cubicBezTo>
                  <a:cubicBezTo>
                    <a:pt x="476" y="18"/>
                    <a:pt x="476" y="18"/>
                    <a:pt x="476" y="18"/>
                  </a:cubicBezTo>
                  <a:cubicBezTo>
                    <a:pt x="473" y="7"/>
                    <a:pt x="462" y="0"/>
                    <a:pt x="451" y="3"/>
                  </a:cubicBezTo>
                  <a:cubicBezTo>
                    <a:pt x="55" y="110"/>
                    <a:pt x="55" y="110"/>
                    <a:pt x="55" y="110"/>
                  </a:cubicBezTo>
                  <a:cubicBezTo>
                    <a:pt x="44" y="112"/>
                    <a:pt x="37" y="124"/>
                    <a:pt x="40" y="134"/>
                  </a:cubicBezTo>
                  <a:lnTo>
                    <a:pt x="43" y="146"/>
                  </a:lnTo>
                  <a:close/>
                  <a:moveTo>
                    <a:pt x="271" y="387"/>
                  </a:moveTo>
                  <a:cubicBezTo>
                    <a:pt x="271" y="423"/>
                    <a:pt x="301" y="453"/>
                    <a:pt x="337" y="453"/>
                  </a:cubicBezTo>
                  <a:cubicBezTo>
                    <a:pt x="568" y="453"/>
                    <a:pt x="568" y="453"/>
                    <a:pt x="568" y="453"/>
                  </a:cubicBezTo>
                  <a:cubicBezTo>
                    <a:pt x="568" y="322"/>
                    <a:pt x="568" y="322"/>
                    <a:pt x="568" y="322"/>
                  </a:cubicBezTo>
                  <a:cubicBezTo>
                    <a:pt x="337" y="322"/>
                    <a:pt x="337" y="322"/>
                    <a:pt x="337" y="322"/>
                  </a:cubicBezTo>
                  <a:cubicBezTo>
                    <a:pt x="301" y="322"/>
                    <a:pt x="271" y="351"/>
                    <a:pt x="271" y="387"/>
                  </a:cubicBezTo>
                  <a:close/>
                  <a:moveTo>
                    <a:pt x="370" y="387"/>
                  </a:moveTo>
                  <a:cubicBezTo>
                    <a:pt x="370" y="406"/>
                    <a:pt x="355" y="422"/>
                    <a:pt x="335" y="422"/>
                  </a:cubicBezTo>
                  <a:cubicBezTo>
                    <a:pt x="316" y="422"/>
                    <a:pt x="301" y="406"/>
                    <a:pt x="301" y="387"/>
                  </a:cubicBezTo>
                  <a:cubicBezTo>
                    <a:pt x="301" y="368"/>
                    <a:pt x="316" y="353"/>
                    <a:pt x="335" y="353"/>
                  </a:cubicBezTo>
                  <a:cubicBezTo>
                    <a:pt x="355" y="353"/>
                    <a:pt x="370" y="368"/>
                    <a:pt x="370" y="387"/>
                  </a:cubicBezTo>
                  <a:close/>
                  <a:moveTo>
                    <a:pt x="540" y="170"/>
                  </a:moveTo>
                  <a:cubicBezTo>
                    <a:pt x="28" y="170"/>
                    <a:pt x="28" y="170"/>
                    <a:pt x="28" y="170"/>
                  </a:cubicBezTo>
                  <a:cubicBezTo>
                    <a:pt x="13" y="170"/>
                    <a:pt x="0" y="183"/>
                    <a:pt x="0" y="198"/>
                  </a:cubicBezTo>
                  <a:cubicBezTo>
                    <a:pt x="0" y="577"/>
                    <a:pt x="0" y="577"/>
                    <a:pt x="0" y="577"/>
                  </a:cubicBezTo>
                  <a:cubicBezTo>
                    <a:pt x="0" y="592"/>
                    <a:pt x="13" y="605"/>
                    <a:pt x="28" y="605"/>
                  </a:cubicBezTo>
                  <a:cubicBezTo>
                    <a:pt x="540" y="605"/>
                    <a:pt x="540" y="605"/>
                    <a:pt x="540" y="605"/>
                  </a:cubicBezTo>
                  <a:cubicBezTo>
                    <a:pt x="555" y="605"/>
                    <a:pt x="568" y="592"/>
                    <a:pt x="568" y="577"/>
                  </a:cubicBezTo>
                  <a:cubicBezTo>
                    <a:pt x="568" y="474"/>
                    <a:pt x="568" y="474"/>
                    <a:pt x="568" y="474"/>
                  </a:cubicBezTo>
                  <a:cubicBezTo>
                    <a:pt x="337" y="474"/>
                    <a:pt x="337" y="474"/>
                    <a:pt x="337" y="474"/>
                  </a:cubicBezTo>
                  <a:cubicBezTo>
                    <a:pt x="289" y="474"/>
                    <a:pt x="250" y="435"/>
                    <a:pt x="250" y="387"/>
                  </a:cubicBezTo>
                  <a:cubicBezTo>
                    <a:pt x="250" y="340"/>
                    <a:pt x="289" y="301"/>
                    <a:pt x="337" y="301"/>
                  </a:cubicBezTo>
                  <a:cubicBezTo>
                    <a:pt x="568" y="301"/>
                    <a:pt x="568" y="301"/>
                    <a:pt x="568" y="301"/>
                  </a:cubicBezTo>
                  <a:cubicBezTo>
                    <a:pt x="568" y="198"/>
                    <a:pt x="568" y="198"/>
                    <a:pt x="568" y="198"/>
                  </a:cubicBezTo>
                  <a:cubicBezTo>
                    <a:pt x="568" y="183"/>
                    <a:pt x="555" y="170"/>
                    <a:pt x="540" y="170"/>
                  </a:cubicBezTo>
                  <a:close/>
                </a:path>
              </a:pathLst>
            </a:custGeom>
            <a:solidFill>
              <a:srgbClr val="8DC6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3" name="Oval 36"/>
            <p:cNvSpPr>
              <a:spLocks noChangeArrowheads="1"/>
            </p:cNvSpPr>
            <p:nvPr/>
          </p:nvSpPr>
          <p:spPr bwMode="auto">
            <a:xfrm>
              <a:off x="7678738" y="1947863"/>
              <a:ext cx="719138" cy="7191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7608888" y="1879600"/>
              <a:ext cx="857250" cy="1017588"/>
            </a:xfrm>
            <a:custGeom>
              <a:avLst/>
              <a:gdLst>
                <a:gd name="T0" fmla="*/ 418 w 1200"/>
                <a:gd name="T1" fmla="*/ 1171 h 1425"/>
                <a:gd name="T2" fmla="*/ 0 w 1200"/>
                <a:gd name="T3" fmla="*/ 600 h 1425"/>
                <a:gd name="T4" fmla="*/ 600 w 1200"/>
                <a:gd name="T5" fmla="*/ 0 h 1425"/>
                <a:gd name="T6" fmla="*/ 1200 w 1200"/>
                <a:gd name="T7" fmla="*/ 600 h 1425"/>
                <a:gd name="T8" fmla="*/ 782 w 1200"/>
                <a:gd name="T9" fmla="*/ 1171 h 1425"/>
                <a:gd name="T10" fmla="*/ 600 w 1200"/>
                <a:gd name="T11" fmla="*/ 1425 h 1425"/>
                <a:gd name="T12" fmla="*/ 418 w 1200"/>
                <a:gd name="T13" fmla="*/ 1171 h 1425"/>
                <a:gd name="T14" fmla="*/ 1050 w 1200"/>
                <a:gd name="T15" fmla="*/ 600 h 1425"/>
                <a:gd name="T16" fmla="*/ 600 w 1200"/>
                <a:gd name="T17" fmla="*/ 150 h 1425"/>
                <a:gd name="T18" fmla="*/ 150 w 1200"/>
                <a:gd name="T19" fmla="*/ 600 h 1425"/>
                <a:gd name="T20" fmla="*/ 600 w 1200"/>
                <a:gd name="T21" fmla="*/ 1050 h 1425"/>
                <a:gd name="T22" fmla="*/ 1050 w 1200"/>
                <a:gd name="T23" fmla="*/ 600 h 1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00" h="1425">
                  <a:moveTo>
                    <a:pt x="418" y="1171"/>
                  </a:moveTo>
                  <a:cubicBezTo>
                    <a:pt x="175" y="1094"/>
                    <a:pt x="0" y="868"/>
                    <a:pt x="0" y="600"/>
                  </a:cubicBezTo>
                  <a:cubicBezTo>
                    <a:pt x="0" y="268"/>
                    <a:pt x="269" y="0"/>
                    <a:pt x="600" y="0"/>
                  </a:cubicBezTo>
                  <a:cubicBezTo>
                    <a:pt x="931" y="0"/>
                    <a:pt x="1200" y="268"/>
                    <a:pt x="1200" y="600"/>
                  </a:cubicBezTo>
                  <a:cubicBezTo>
                    <a:pt x="1200" y="868"/>
                    <a:pt x="1024" y="1094"/>
                    <a:pt x="782" y="1171"/>
                  </a:cubicBezTo>
                  <a:cubicBezTo>
                    <a:pt x="600" y="1425"/>
                    <a:pt x="600" y="1425"/>
                    <a:pt x="600" y="1425"/>
                  </a:cubicBezTo>
                  <a:lnTo>
                    <a:pt x="418" y="1171"/>
                  </a:lnTo>
                  <a:close/>
                  <a:moveTo>
                    <a:pt x="1050" y="600"/>
                  </a:moveTo>
                  <a:cubicBezTo>
                    <a:pt x="1050" y="351"/>
                    <a:pt x="848" y="150"/>
                    <a:pt x="600" y="150"/>
                  </a:cubicBezTo>
                  <a:cubicBezTo>
                    <a:pt x="351" y="150"/>
                    <a:pt x="150" y="351"/>
                    <a:pt x="150" y="600"/>
                  </a:cubicBezTo>
                  <a:cubicBezTo>
                    <a:pt x="150" y="848"/>
                    <a:pt x="351" y="1050"/>
                    <a:pt x="600" y="1050"/>
                  </a:cubicBezTo>
                  <a:cubicBezTo>
                    <a:pt x="848" y="1050"/>
                    <a:pt x="1050" y="848"/>
                    <a:pt x="1050" y="600"/>
                  </a:cubicBezTo>
                  <a:close/>
                </a:path>
              </a:pathLst>
            </a:custGeom>
            <a:solidFill>
              <a:srgbClr val="00BF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5" name="Freeform 38"/>
            <p:cNvSpPr/>
            <p:nvPr/>
          </p:nvSpPr>
          <p:spPr bwMode="auto">
            <a:xfrm>
              <a:off x="8037513" y="1879600"/>
              <a:ext cx="428625" cy="1017588"/>
            </a:xfrm>
            <a:custGeom>
              <a:avLst/>
              <a:gdLst>
                <a:gd name="T0" fmla="*/ 0 w 600"/>
                <a:gd name="T1" fmla="*/ 150 h 1425"/>
                <a:gd name="T2" fmla="*/ 450 w 600"/>
                <a:gd name="T3" fmla="*/ 600 h 1425"/>
                <a:gd name="T4" fmla="*/ 0 w 600"/>
                <a:gd name="T5" fmla="*/ 1050 h 1425"/>
                <a:gd name="T6" fmla="*/ 0 w 600"/>
                <a:gd name="T7" fmla="*/ 1050 h 1425"/>
                <a:gd name="T8" fmla="*/ 0 w 600"/>
                <a:gd name="T9" fmla="*/ 1425 h 1425"/>
                <a:gd name="T10" fmla="*/ 182 w 600"/>
                <a:gd name="T11" fmla="*/ 1171 h 1425"/>
                <a:gd name="T12" fmla="*/ 600 w 600"/>
                <a:gd name="T13" fmla="*/ 600 h 1425"/>
                <a:gd name="T14" fmla="*/ 0 w 600"/>
                <a:gd name="T15" fmla="*/ 0 h 1425"/>
                <a:gd name="T16" fmla="*/ 0 w 600"/>
                <a:gd name="T17" fmla="*/ 0 h 1425"/>
                <a:gd name="T18" fmla="*/ 0 w 600"/>
                <a:gd name="T19" fmla="*/ 150 h 1425"/>
                <a:gd name="T20" fmla="*/ 0 w 600"/>
                <a:gd name="T21" fmla="*/ 150 h 1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0" h="1425">
                  <a:moveTo>
                    <a:pt x="0" y="150"/>
                  </a:moveTo>
                  <a:cubicBezTo>
                    <a:pt x="248" y="150"/>
                    <a:pt x="450" y="351"/>
                    <a:pt x="450" y="600"/>
                  </a:cubicBezTo>
                  <a:cubicBezTo>
                    <a:pt x="450" y="848"/>
                    <a:pt x="248" y="1050"/>
                    <a:pt x="0" y="1050"/>
                  </a:cubicBezTo>
                  <a:cubicBezTo>
                    <a:pt x="0" y="1050"/>
                    <a:pt x="0" y="1050"/>
                    <a:pt x="0" y="1050"/>
                  </a:cubicBezTo>
                  <a:cubicBezTo>
                    <a:pt x="0" y="1425"/>
                    <a:pt x="0" y="1425"/>
                    <a:pt x="0" y="1425"/>
                  </a:cubicBezTo>
                  <a:cubicBezTo>
                    <a:pt x="182" y="1171"/>
                    <a:pt x="182" y="1171"/>
                    <a:pt x="182" y="1171"/>
                  </a:cubicBezTo>
                  <a:cubicBezTo>
                    <a:pt x="424" y="1094"/>
                    <a:pt x="600" y="868"/>
                    <a:pt x="600" y="600"/>
                  </a:cubicBezTo>
                  <a:cubicBezTo>
                    <a:pt x="600" y="268"/>
                    <a:pt x="33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0" y="150"/>
                    <a:pt x="0" y="150"/>
                  </a:cubicBezTo>
                  <a:close/>
                </a:path>
              </a:pathLst>
            </a:custGeom>
            <a:solidFill>
              <a:srgbClr val="05AE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6" name="Freeform 39"/>
            <p:cNvSpPr>
              <a:spLocks noEditPoints="1"/>
            </p:cNvSpPr>
            <p:nvPr/>
          </p:nvSpPr>
          <p:spPr bwMode="auto">
            <a:xfrm>
              <a:off x="7805738" y="2100263"/>
              <a:ext cx="469900" cy="414338"/>
            </a:xfrm>
            <a:custGeom>
              <a:avLst/>
              <a:gdLst>
                <a:gd name="T0" fmla="*/ 632 w 658"/>
                <a:gd name="T1" fmla="*/ 0 h 581"/>
                <a:gd name="T2" fmla="*/ 114 w 658"/>
                <a:gd name="T3" fmla="*/ 0 h 581"/>
                <a:gd name="T4" fmla="*/ 88 w 658"/>
                <a:gd name="T5" fmla="*/ 26 h 581"/>
                <a:gd name="T6" fmla="*/ 88 w 658"/>
                <a:gd name="T7" fmla="*/ 41 h 581"/>
                <a:gd name="T8" fmla="*/ 658 w 658"/>
                <a:gd name="T9" fmla="*/ 41 h 581"/>
                <a:gd name="T10" fmla="*/ 658 w 658"/>
                <a:gd name="T11" fmla="*/ 26 h 581"/>
                <a:gd name="T12" fmla="*/ 632 w 658"/>
                <a:gd name="T13" fmla="*/ 0 h 581"/>
                <a:gd name="T14" fmla="*/ 88 w 658"/>
                <a:gd name="T15" fmla="*/ 183 h 581"/>
                <a:gd name="T16" fmla="*/ 544 w 658"/>
                <a:gd name="T17" fmla="*/ 183 h 581"/>
                <a:gd name="T18" fmla="*/ 593 w 658"/>
                <a:gd name="T19" fmla="*/ 232 h 581"/>
                <a:gd name="T20" fmla="*/ 593 w 658"/>
                <a:gd name="T21" fmla="*/ 375 h 581"/>
                <a:gd name="T22" fmla="*/ 632 w 658"/>
                <a:gd name="T23" fmla="*/ 375 h 581"/>
                <a:gd name="T24" fmla="*/ 658 w 658"/>
                <a:gd name="T25" fmla="*/ 349 h 581"/>
                <a:gd name="T26" fmla="*/ 658 w 658"/>
                <a:gd name="T27" fmla="*/ 105 h 581"/>
                <a:gd name="T28" fmla="*/ 88 w 658"/>
                <a:gd name="T29" fmla="*/ 105 h 581"/>
                <a:gd name="T30" fmla="*/ 88 w 658"/>
                <a:gd name="T31" fmla="*/ 183 h 581"/>
                <a:gd name="T32" fmla="*/ 544 w 658"/>
                <a:gd name="T33" fmla="*/ 207 h 581"/>
                <a:gd name="T34" fmla="*/ 25 w 658"/>
                <a:gd name="T35" fmla="*/ 207 h 581"/>
                <a:gd name="T36" fmla="*/ 0 w 658"/>
                <a:gd name="T37" fmla="*/ 232 h 581"/>
                <a:gd name="T38" fmla="*/ 0 w 658"/>
                <a:gd name="T39" fmla="*/ 555 h 581"/>
                <a:gd name="T40" fmla="*/ 25 w 658"/>
                <a:gd name="T41" fmla="*/ 581 h 581"/>
                <a:gd name="T42" fmla="*/ 544 w 658"/>
                <a:gd name="T43" fmla="*/ 581 h 581"/>
                <a:gd name="T44" fmla="*/ 569 w 658"/>
                <a:gd name="T45" fmla="*/ 555 h 581"/>
                <a:gd name="T46" fmla="*/ 569 w 658"/>
                <a:gd name="T47" fmla="*/ 232 h 581"/>
                <a:gd name="T48" fmla="*/ 544 w 658"/>
                <a:gd name="T49" fmla="*/ 207 h 581"/>
                <a:gd name="T50" fmla="*/ 365 w 658"/>
                <a:gd name="T51" fmla="*/ 262 h 581"/>
                <a:gd name="T52" fmla="*/ 517 w 658"/>
                <a:gd name="T53" fmla="*/ 262 h 581"/>
                <a:gd name="T54" fmla="*/ 517 w 658"/>
                <a:gd name="T55" fmla="*/ 361 h 581"/>
                <a:gd name="T56" fmla="*/ 365 w 658"/>
                <a:gd name="T57" fmla="*/ 361 h 581"/>
                <a:gd name="T58" fmla="*/ 365 w 658"/>
                <a:gd name="T59" fmla="*/ 262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58" h="581">
                  <a:moveTo>
                    <a:pt x="632" y="0"/>
                  </a:moveTo>
                  <a:cubicBezTo>
                    <a:pt x="114" y="0"/>
                    <a:pt x="114" y="0"/>
                    <a:pt x="114" y="0"/>
                  </a:cubicBezTo>
                  <a:cubicBezTo>
                    <a:pt x="100" y="0"/>
                    <a:pt x="88" y="12"/>
                    <a:pt x="88" y="26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658" y="41"/>
                    <a:pt x="658" y="41"/>
                    <a:pt x="658" y="41"/>
                  </a:cubicBezTo>
                  <a:cubicBezTo>
                    <a:pt x="658" y="26"/>
                    <a:pt x="658" y="26"/>
                    <a:pt x="658" y="26"/>
                  </a:cubicBezTo>
                  <a:cubicBezTo>
                    <a:pt x="658" y="12"/>
                    <a:pt x="646" y="0"/>
                    <a:pt x="632" y="0"/>
                  </a:cubicBezTo>
                  <a:close/>
                  <a:moveTo>
                    <a:pt x="88" y="183"/>
                  </a:moveTo>
                  <a:cubicBezTo>
                    <a:pt x="544" y="183"/>
                    <a:pt x="544" y="183"/>
                    <a:pt x="544" y="183"/>
                  </a:cubicBezTo>
                  <a:cubicBezTo>
                    <a:pt x="571" y="183"/>
                    <a:pt x="593" y="205"/>
                    <a:pt x="593" y="232"/>
                  </a:cubicBezTo>
                  <a:cubicBezTo>
                    <a:pt x="593" y="375"/>
                    <a:pt x="593" y="375"/>
                    <a:pt x="593" y="375"/>
                  </a:cubicBezTo>
                  <a:cubicBezTo>
                    <a:pt x="632" y="375"/>
                    <a:pt x="632" y="375"/>
                    <a:pt x="632" y="375"/>
                  </a:cubicBezTo>
                  <a:cubicBezTo>
                    <a:pt x="646" y="375"/>
                    <a:pt x="658" y="363"/>
                    <a:pt x="658" y="349"/>
                  </a:cubicBezTo>
                  <a:cubicBezTo>
                    <a:pt x="658" y="105"/>
                    <a:pt x="658" y="105"/>
                    <a:pt x="658" y="105"/>
                  </a:cubicBezTo>
                  <a:cubicBezTo>
                    <a:pt x="88" y="105"/>
                    <a:pt x="88" y="105"/>
                    <a:pt x="88" y="105"/>
                  </a:cubicBezTo>
                  <a:lnTo>
                    <a:pt x="88" y="183"/>
                  </a:lnTo>
                  <a:close/>
                  <a:moveTo>
                    <a:pt x="544" y="207"/>
                  </a:moveTo>
                  <a:cubicBezTo>
                    <a:pt x="25" y="207"/>
                    <a:pt x="25" y="207"/>
                    <a:pt x="25" y="207"/>
                  </a:cubicBezTo>
                  <a:cubicBezTo>
                    <a:pt x="11" y="207"/>
                    <a:pt x="0" y="218"/>
                    <a:pt x="0" y="232"/>
                  </a:cubicBezTo>
                  <a:cubicBezTo>
                    <a:pt x="0" y="555"/>
                    <a:pt x="0" y="555"/>
                    <a:pt x="0" y="555"/>
                  </a:cubicBezTo>
                  <a:cubicBezTo>
                    <a:pt x="0" y="569"/>
                    <a:pt x="11" y="581"/>
                    <a:pt x="25" y="581"/>
                  </a:cubicBezTo>
                  <a:cubicBezTo>
                    <a:pt x="544" y="581"/>
                    <a:pt x="544" y="581"/>
                    <a:pt x="544" y="581"/>
                  </a:cubicBezTo>
                  <a:cubicBezTo>
                    <a:pt x="558" y="581"/>
                    <a:pt x="569" y="569"/>
                    <a:pt x="569" y="555"/>
                  </a:cubicBezTo>
                  <a:cubicBezTo>
                    <a:pt x="569" y="232"/>
                    <a:pt x="569" y="232"/>
                    <a:pt x="569" y="232"/>
                  </a:cubicBezTo>
                  <a:cubicBezTo>
                    <a:pt x="569" y="218"/>
                    <a:pt x="558" y="207"/>
                    <a:pt x="544" y="207"/>
                  </a:cubicBezTo>
                  <a:close/>
                  <a:moveTo>
                    <a:pt x="365" y="262"/>
                  </a:moveTo>
                  <a:cubicBezTo>
                    <a:pt x="517" y="262"/>
                    <a:pt x="517" y="262"/>
                    <a:pt x="517" y="262"/>
                  </a:cubicBezTo>
                  <a:cubicBezTo>
                    <a:pt x="517" y="361"/>
                    <a:pt x="517" y="361"/>
                    <a:pt x="517" y="361"/>
                  </a:cubicBezTo>
                  <a:cubicBezTo>
                    <a:pt x="365" y="361"/>
                    <a:pt x="365" y="361"/>
                    <a:pt x="365" y="361"/>
                  </a:cubicBezTo>
                  <a:lnTo>
                    <a:pt x="365" y="262"/>
                  </a:lnTo>
                  <a:close/>
                </a:path>
              </a:pathLst>
            </a:custGeom>
            <a:solidFill>
              <a:srgbClr val="00BF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7" name="Oval 40"/>
            <p:cNvSpPr>
              <a:spLocks noChangeArrowheads="1"/>
            </p:cNvSpPr>
            <p:nvPr/>
          </p:nvSpPr>
          <p:spPr bwMode="auto">
            <a:xfrm>
              <a:off x="6954838" y="2497138"/>
              <a:ext cx="719138" cy="7191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8" name="Freeform 41"/>
            <p:cNvSpPr>
              <a:spLocks noEditPoints="1"/>
            </p:cNvSpPr>
            <p:nvPr/>
          </p:nvSpPr>
          <p:spPr bwMode="auto">
            <a:xfrm>
              <a:off x="6884988" y="2427288"/>
              <a:ext cx="857250" cy="1019175"/>
            </a:xfrm>
            <a:custGeom>
              <a:avLst/>
              <a:gdLst>
                <a:gd name="T0" fmla="*/ 418 w 1200"/>
                <a:gd name="T1" fmla="*/ 1172 h 1426"/>
                <a:gd name="T2" fmla="*/ 0 w 1200"/>
                <a:gd name="T3" fmla="*/ 600 h 1426"/>
                <a:gd name="T4" fmla="*/ 600 w 1200"/>
                <a:gd name="T5" fmla="*/ 0 h 1426"/>
                <a:gd name="T6" fmla="*/ 1200 w 1200"/>
                <a:gd name="T7" fmla="*/ 600 h 1426"/>
                <a:gd name="T8" fmla="*/ 782 w 1200"/>
                <a:gd name="T9" fmla="*/ 1172 h 1426"/>
                <a:gd name="T10" fmla="*/ 600 w 1200"/>
                <a:gd name="T11" fmla="*/ 1426 h 1426"/>
                <a:gd name="T12" fmla="*/ 418 w 1200"/>
                <a:gd name="T13" fmla="*/ 1172 h 1426"/>
                <a:gd name="T14" fmla="*/ 1050 w 1200"/>
                <a:gd name="T15" fmla="*/ 600 h 1426"/>
                <a:gd name="T16" fmla="*/ 600 w 1200"/>
                <a:gd name="T17" fmla="*/ 150 h 1426"/>
                <a:gd name="T18" fmla="*/ 150 w 1200"/>
                <a:gd name="T19" fmla="*/ 600 h 1426"/>
                <a:gd name="T20" fmla="*/ 600 w 1200"/>
                <a:gd name="T21" fmla="*/ 1050 h 1426"/>
                <a:gd name="T22" fmla="*/ 1050 w 1200"/>
                <a:gd name="T23" fmla="*/ 600 h 1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00" h="1426">
                  <a:moveTo>
                    <a:pt x="418" y="1172"/>
                  </a:moveTo>
                  <a:cubicBezTo>
                    <a:pt x="176" y="1095"/>
                    <a:pt x="0" y="868"/>
                    <a:pt x="0" y="600"/>
                  </a:cubicBezTo>
                  <a:cubicBezTo>
                    <a:pt x="0" y="269"/>
                    <a:pt x="269" y="0"/>
                    <a:pt x="600" y="0"/>
                  </a:cubicBezTo>
                  <a:cubicBezTo>
                    <a:pt x="932" y="0"/>
                    <a:pt x="1200" y="269"/>
                    <a:pt x="1200" y="600"/>
                  </a:cubicBezTo>
                  <a:cubicBezTo>
                    <a:pt x="1200" y="868"/>
                    <a:pt x="1025" y="1095"/>
                    <a:pt x="782" y="1172"/>
                  </a:cubicBezTo>
                  <a:cubicBezTo>
                    <a:pt x="600" y="1426"/>
                    <a:pt x="600" y="1426"/>
                    <a:pt x="600" y="1426"/>
                  </a:cubicBezTo>
                  <a:lnTo>
                    <a:pt x="418" y="1172"/>
                  </a:lnTo>
                  <a:close/>
                  <a:moveTo>
                    <a:pt x="1050" y="600"/>
                  </a:moveTo>
                  <a:cubicBezTo>
                    <a:pt x="1050" y="352"/>
                    <a:pt x="849" y="150"/>
                    <a:pt x="600" y="150"/>
                  </a:cubicBezTo>
                  <a:cubicBezTo>
                    <a:pt x="352" y="150"/>
                    <a:pt x="150" y="352"/>
                    <a:pt x="150" y="600"/>
                  </a:cubicBezTo>
                  <a:cubicBezTo>
                    <a:pt x="150" y="849"/>
                    <a:pt x="352" y="1050"/>
                    <a:pt x="600" y="1050"/>
                  </a:cubicBezTo>
                  <a:cubicBezTo>
                    <a:pt x="849" y="1050"/>
                    <a:pt x="1050" y="849"/>
                    <a:pt x="1050" y="600"/>
                  </a:cubicBezTo>
                  <a:close/>
                </a:path>
              </a:pathLst>
            </a:custGeom>
            <a:solidFill>
              <a:srgbClr val="FDB8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9" name="Freeform 42"/>
            <p:cNvSpPr/>
            <p:nvPr/>
          </p:nvSpPr>
          <p:spPr bwMode="auto">
            <a:xfrm>
              <a:off x="7313613" y="2427288"/>
              <a:ext cx="428625" cy="1019175"/>
            </a:xfrm>
            <a:custGeom>
              <a:avLst/>
              <a:gdLst>
                <a:gd name="T0" fmla="*/ 0 w 600"/>
                <a:gd name="T1" fmla="*/ 150 h 1426"/>
                <a:gd name="T2" fmla="*/ 450 w 600"/>
                <a:gd name="T3" fmla="*/ 600 h 1426"/>
                <a:gd name="T4" fmla="*/ 0 w 600"/>
                <a:gd name="T5" fmla="*/ 1050 h 1426"/>
                <a:gd name="T6" fmla="*/ 0 w 600"/>
                <a:gd name="T7" fmla="*/ 1050 h 1426"/>
                <a:gd name="T8" fmla="*/ 0 w 600"/>
                <a:gd name="T9" fmla="*/ 1426 h 1426"/>
                <a:gd name="T10" fmla="*/ 182 w 600"/>
                <a:gd name="T11" fmla="*/ 1172 h 1426"/>
                <a:gd name="T12" fmla="*/ 600 w 600"/>
                <a:gd name="T13" fmla="*/ 600 h 1426"/>
                <a:gd name="T14" fmla="*/ 0 w 600"/>
                <a:gd name="T15" fmla="*/ 0 h 1426"/>
                <a:gd name="T16" fmla="*/ 0 w 600"/>
                <a:gd name="T17" fmla="*/ 0 h 1426"/>
                <a:gd name="T18" fmla="*/ 0 w 600"/>
                <a:gd name="T19" fmla="*/ 150 h 1426"/>
                <a:gd name="T20" fmla="*/ 0 w 600"/>
                <a:gd name="T21" fmla="*/ 150 h 1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0" h="1426">
                  <a:moveTo>
                    <a:pt x="0" y="150"/>
                  </a:moveTo>
                  <a:cubicBezTo>
                    <a:pt x="249" y="150"/>
                    <a:pt x="450" y="352"/>
                    <a:pt x="450" y="600"/>
                  </a:cubicBezTo>
                  <a:cubicBezTo>
                    <a:pt x="450" y="849"/>
                    <a:pt x="249" y="1050"/>
                    <a:pt x="0" y="1050"/>
                  </a:cubicBezTo>
                  <a:cubicBezTo>
                    <a:pt x="0" y="1050"/>
                    <a:pt x="0" y="1050"/>
                    <a:pt x="0" y="1050"/>
                  </a:cubicBezTo>
                  <a:cubicBezTo>
                    <a:pt x="0" y="1426"/>
                    <a:pt x="0" y="1426"/>
                    <a:pt x="0" y="1426"/>
                  </a:cubicBezTo>
                  <a:cubicBezTo>
                    <a:pt x="182" y="1172"/>
                    <a:pt x="182" y="1172"/>
                    <a:pt x="182" y="1172"/>
                  </a:cubicBezTo>
                  <a:cubicBezTo>
                    <a:pt x="425" y="1095"/>
                    <a:pt x="600" y="868"/>
                    <a:pt x="600" y="600"/>
                  </a:cubicBezTo>
                  <a:cubicBezTo>
                    <a:pt x="600" y="269"/>
                    <a:pt x="332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0" y="150"/>
                    <a:pt x="0" y="150"/>
                  </a:cubicBezTo>
                  <a:close/>
                </a:path>
              </a:pathLst>
            </a:custGeom>
            <a:solidFill>
              <a:srgbClr val="E5A8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0" name="Freeform 43"/>
            <p:cNvSpPr>
              <a:spLocks noEditPoints="1"/>
            </p:cNvSpPr>
            <p:nvPr/>
          </p:nvSpPr>
          <p:spPr bwMode="auto">
            <a:xfrm>
              <a:off x="7054850" y="2600325"/>
              <a:ext cx="515938" cy="381000"/>
            </a:xfrm>
            <a:custGeom>
              <a:avLst/>
              <a:gdLst>
                <a:gd name="T0" fmla="*/ 370 w 721"/>
                <a:gd name="T1" fmla="*/ 323 h 533"/>
                <a:gd name="T2" fmla="*/ 574 w 721"/>
                <a:gd name="T3" fmla="*/ 350 h 533"/>
                <a:gd name="T4" fmla="*/ 573 w 721"/>
                <a:gd name="T5" fmla="*/ 211 h 533"/>
                <a:gd name="T6" fmla="*/ 427 w 721"/>
                <a:gd name="T7" fmla="*/ 183 h 533"/>
                <a:gd name="T8" fmla="*/ 549 w 721"/>
                <a:gd name="T9" fmla="*/ 215 h 533"/>
                <a:gd name="T10" fmla="*/ 410 w 721"/>
                <a:gd name="T11" fmla="*/ 249 h 533"/>
                <a:gd name="T12" fmla="*/ 427 w 721"/>
                <a:gd name="T13" fmla="*/ 207 h 533"/>
                <a:gd name="T14" fmla="*/ 549 w 721"/>
                <a:gd name="T15" fmla="*/ 215 h 533"/>
                <a:gd name="T16" fmla="*/ 173 w 721"/>
                <a:gd name="T17" fmla="*/ 367 h 533"/>
                <a:gd name="T18" fmla="*/ 27 w 721"/>
                <a:gd name="T19" fmla="*/ 394 h 533"/>
                <a:gd name="T20" fmla="*/ 25 w 721"/>
                <a:gd name="T21" fmla="*/ 533 h 533"/>
                <a:gd name="T22" fmla="*/ 229 w 721"/>
                <a:gd name="T23" fmla="*/ 506 h 533"/>
                <a:gd name="T24" fmla="*/ 43 w 721"/>
                <a:gd name="T25" fmla="*/ 433 h 533"/>
                <a:gd name="T26" fmla="*/ 60 w 721"/>
                <a:gd name="T27" fmla="*/ 391 h 533"/>
                <a:gd name="T28" fmla="*/ 183 w 721"/>
                <a:gd name="T29" fmla="*/ 399 h 533"/>
                <a:gd name="T30" fmla="*/ 43 w 721"/>
                <a:gd name="T31" fmla="*/ 433 h 533"/>
                <a:gd name="T32" fmla="*/ 695 w 721"/>
                <a:gd name="T33" fmla="*/ 394 h 533"/>
                <a:gd name="T34" fmla="*/ 549 w 721"/>
                <a:gd name="T35" fmla="*/ 367 h 533"/>
                <a:gd name="T36" fmla="*/ 492 w 721"/>
                <a:gd name="T37" fmla="*/ 506 h 533"/>
                <a:gd name="T38" fmla="*/ 696 w 721"/>
                <a:gd name="T39" fmla="*/ 533 h 533"/>
                <a:gd name="T40" fmla="*/ 532 w 721"/>
                <a:gd name="T41" fmla="*/ 433 h 533"/>
                <a:gd name="T42" fmla="*/ 549 w 721"/>
                <a:gd name="T43" fmla="*/ 391 h 533"/>
                <a:gd name="T44" fmla="*/ 671 w 721"/>
                <a:gd name="T45" fmla="*/ 399 h 533"/>
                <a:gd name="T46" fmla="*/ 532 w 721"/>
                <a:gd name="T47" fmla="*/ 433 h 533"/>
                <a:gd name="T48" fmla="*/ 452 w 721"/>
                <a:gd name="T49" fmla="*/ 167 h 533"/>
                <a:gd name="T50" fmla="*/ 450 w 721"/>
                <a:gd name="T51" fmla="*/ 27 h 533"/>
                <a:gd name="T52" fmla="*/ 304 w 721"/>
                <a:gd name="T53" fmla="*/ 0 h 533"/>
                <a:gd name="T54" fmla="*/ 248 w 721"/>
                <a:gd name="T55" fmla="*/ 140 h 533"/>
                <a:gd name="T56" fmla="*/ 295 w 721"/>
                <a:gd name="T57" fmla="*/ 32 h 533"/>
                <a:gd name="T58" fmla="*/ 417 w 721"/>
                <a:gd name="T59" fmla="*/ 24 h 533"/>
                <a:gd name="T60" fmla="*/ 434 w 721"/>
                <a:gd name="T61" fmla="*/ 66 h 533"/>
                <a:gd name="T62" fmla="*/ 295 w 721"/>
                <a:gd name="T63" fmla="*/ 32 h 533"/>
                <a:gd name="T64" fmla="*/ 417 w 721"/>
                <a:gd name="T65" fmla="*/ 367 h 533"/>
                <a:gd name="T66" fmla="*/ 271 w 721"/>
                <a:gd name="T67" fmla="*/ 394 h 533"/>
                <a:gd name="T68" fmla="*/ 270 w 721"/>
                <a:gd name="T69" fmla="*/ 533 h 533"/>
                <a:gd name="T70" fmla="*/ 474 w 721"/>
                <a:gd name="T71" fmla="*/ 506 h 533"/>
                <a:gd name="T72" fmla="*/ 287 w 721"/>
                <a:gd name="T73" fmla="*/ 433 h 533"/>
                <a:gd name="T74" fmla="*/ 304 w 721"/>
                <a:gd name="T75" fmla="*/ 391 h 533"/>
                <a:gd name="T76" fmla="*/ 427 w 721"/>
                <a:gd name="T77" fmla="*/ 399 h 533"/>
                <a:gd name="T78" fmla="*/ 287 w 721"/>
                <a:gd name="T79" fmla="*/ 433 h 533"/>
                <a:gd name="T80" fmla="*/ 330 w 721"/>
                <a:gd name="T81" fmla="*/ 350 h 533"/>
                <a:gd name="T82" fmla="*/ 328 w 721"/>
                <a:gd name="T83" fmla="*/ 211 h 533"/>
                <a:gd name="T84" fmla="*/ 182 w 721"/>
                <a:gd name="T85" fmla="*/ 183 h 533"/>
                <a:gd name="T86" fmla="*/ 125 w 721"/>
                <a:gd name="T87" fmla="*/ 323 h 533"/>
                <a:gd name="T88" fmla="*/ 172 w 721"/>
                <a:gd name="T89" fmla="*/ 215 h 533"/>
                <a:gd name="T90" fmla="*/ 295 w 721"/>
                <a:gd name="T91" fmla="*/ 207 h 533"/>
                <a:gd name="T92" fmla="*/ 312 w 721"/>
                <a:gd name="T93" fmla="*/ 249 h 533"/>
                <a:gd name="T94" fmla="*/ 172 w 721"/>
                <a:gd name="T95" fmla="*/ 215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21" h="533">
                  <a:moveTo>
                    <a:pt x="393" y="211"/>
                  </a:moveTo>
                  <a:cubicBezTo>
                    <a:pt x="370" y="323"/>
                    <a:pt x="370" y="323"/>
                    <a:pt x="370" y="323"/>
                  </a:cubicBezTo>
                  <a:cubicBezTo>
                    <a:pt x="367" y="338"/>
                    <a:pt x="377" y="350"/>
                    <a:pt x="392" y="350"/>
                  </a:cubicBezTo>
                  <a:cubicBezTo>
                    <a:pt x="574" y="350"/>
                    <a:pt x="574" y="350"/>
                    <a:pt x="574" y="350"/>
                  </a:cubicBezTo>
                  <a:cubicBezTo>
                    <a:pt x="589" y="350"/>
                    <a:pt x="599" y="338"/>
                    <a:pt x="596" y="323"/>
                  </a:cubicBezTo>
                  <a:cubicBezTo>
                    <a:pt x="573" y="211"/>
                    <a:pt x="573" y="211"/>
                    <a:pt x="573" y="211"/>
                  </a:cubicBezTo>
                  <a:cubicBezTo>
                    <a:pt x="570" y="196"/>
                    <a:pt x="555" y="183"/>
                    <a:pt x="539" y="183"/>
                  </a:cubicBezTo>
                  <a:cubicBezTo>
                    <a:pt x="427" y="183"/>
                    <a:pt x="427" y="183"/>
                    <a:pt x="427" y="183"/>
                  </a:cubicBezTo>
                  <a:cubicBezTo>
                    <a:pt x="411" y="183"/>
                    <a:pt x="396" y="196"/>
                    <a:pt x="393" y="211"/>
                  </a:cubicBezTo>
                  <a:close/>
                  <a:moveTo>
                    <a:pt x="549" y="215"/>
                  </a:moveTo>
                  <a:cubicBezTo>
                    <a:pt x="556" y="249"/>
                    <a:pt x="556" y="249"/>
                    <a:pt x="556" y="249"/>
                  </a:cubicBezTo>
                  <a:cubicBezTo>
                    <a:pt x="410" y="249"/>
                    <a:pt x="410" y="249"/>
                    <a:pt x="410" y="249"/>
                  </a:cubicBezTo>
                  <a:cubicBezTo>
                    <a:pt x="417" y="215"/>
                    <a:pt x="417" y="215"/>
                    <a:pt x="417" y="215"/>
                  </a:cubicBezTo>
                  <a:cubicBezTo>
                    <a:pt x="418" y="212"/>
                    <a:pt x="423" y="207"/>
                    <a:pt x="427" y="207"/>
                  </a:cubicBezTo>
                  <a:cubicBezTo>
                    <a:pt x="539" y="207"/>
                    <a:pt x="539" y="207"/>
                    <a:pt x="539" y="207"/>
                  </a:cubicBezTo>
                  <a:cubicBezTo>
                    <a:pt x="543" y="207"/>
                    <a:pt x="548" y="212"/>
                    <a:pt x="549" y="215"/>
                  </a:cubicBezTo>
                  <a:close/>
                  <a:moveTo>
                    <a:pt x="206" y="394"/>
                  </a:moveTo>
                  <a:cubicBezTo>
                    <a:pt x="203" y="379"/>
                    <a:pt x="188" y="367"/>
                    <a:pt x="173" y="367"/>
                  </a:cubicBezTo>
                  <a:cubicBezTo>
                    <a:pt x="60" y="367"/>
                    <a:pt x="60" y="367"/>
                    <a:pt x="60" y="367"/>
                  </a:cubicBezTo>
                  <a:cubicBezTo>
                    <a:pt x="45" y="367"/>
                    <a:pt x="30" y="379"/>
                    <a:pt x="27" y="394"/>
                  </a:cubicBezTo>
                  <a:cubicBezTo>
                    <a:pt x="3" y="506"/>
                    <a:pt x="3" y="506"/>
                    <a:pt x="3" y="506"/>
                  </a:cubicBezTo>
                  <a:cubicBezTo>
                    <a:pt x="0" y="521"/>
                    <a:pt x="10" y="533"/>
                    <a:pt x="25" y="533"/>
                  </a:cubicBezTo>
                  <a:cubicBezTo>
                    <a:pt x="207" y="533"/>
                    <a:pt x="207" y="533"/>
                    <a:pt x="207" y="533"/>
                  </a:cubicBezTo>
                  <a:cubicBezTo>
                    <a:pt x="223" y="533"/>
                    <a:pt x="233" y="521"/>
                    <a:pt x="229" y="506"/>
                  </a:cubicBezTo>
                  <a:lnTo>
                    <a:pt x="206" y="394"/>
                  </a:lnTo>
                  <a:close/>
                  <a:moveTo>
                    <a:pt x="43" y="433"/>
                  </a:moveTo>
                  <a:cubicBezTo>
                    <a:pt x="50" y="399"/>
                    <a:pt x="50" y="399"/>
                    <a:pt x="50" y="399"/>
                  </a:cubicBezTo>
                  <a:cubicBezTo>
                    <a:pt x="51" y="395"/>
                    <a:pt x="56" y="391"/>
                    <a:pt x="60" y="391"/>
                  </a:cubicBezTo>
                  <a:cubicBezTo>
                    <a:pt x="173" y="391"/>
                    <a:pt x="173" y="391"/>
                    <a:pt x="173" y="391"/>
                  </a:cubicBezTo>
                  <a:cubicBezTo>
                    <a:pt x="177" y="391"/>
                    <a:pt x="182" y="395"/>
                    <a:pt x="183" y="399"/>
                  </a:cubicBezTo>
                  <a:cubicBezTo>
                    <a:pt x="190" y="433"/>
                    <a:pt x="190" y="433"/>
                    <a:pt x="190" y="433"/>
                  </a:cubicBezTo>
                  <a:lnTo>
                    <a:pt x="43" y="433"/>
                  </a:lnTo>
                  <a:close/>
                  <a:moveTo>
                    <a:pt x="718" y="506"/>
                  </a:moveTo>
                  <a:cubicBezTo>
                    <a:pt x="695" y="394"/>
                    <a:pt x="695" y="394"/>
                    <a:pt x="695" y="394"/>
                  </a:cubicBezTo>
                  <a:cubicBezTo>
                    <a:pt x="692" y="379"/>
                    <a:pt x="677" y="367"/>
                    <a:pt x="661" y="367"/>
                  </a:cubicBezTo>
                  <a:cubicBezTo>
                    <a:pt x="549" y="367"/>
                    <a:pt x="549" y="367"/>
                    <a:pt x="549" y="367"/>
                  </a:cubicBezTo>
                  <a:cubicBezTo>
                    <a:pt x="534" y="367"/>
                    <a:pt x="519" y="379"/>
                    <a:pt x="515" y="394"/>
                  </a:cubicBezTo>
                  <a:cubicBezTo>
                    <a:pt x="492" y="506"/>
                    <a:pt x="492" y="506"/>
                    <a:pt x="492" y="506"/>
                  </a:cubicBezTo>
                  <a:cubicBezTo>
                    <a:pt x="489" y="521"/>
                    <a:pt x="499" y="533"/>
                    <a:pt x="514" y="533"/>
                  </a:cubicBezTo>
                  <a:cubicBezTo>
                    <a:pt x="696" y="533"/>
                    <a:pt x="696" y="533"/>
                    <a:pt x="696" y="533"/>
                  </a:cubicBezTo>
                  <a:cubicBezTo>
                    <a:pt x="711" y="533"/>
                    <a:pt x="721" y="521"/>
                    <a:pt x="718" y="506"/>
                  </a:cubicBezTo>
                  <a:close/>
                  <a:moveTo>
                    <a:pt x="532" y="433"/>
                  </a:moveTo>
                  <a:cubicBezTo>
                    <a:pt x="539" y="399"/>
                    <a:pt x="539" y="399"/>
                    <a:pt x="539" y="399"/>
                  </a:cubicBezTo>
                  <a:cubicBezTo>
                    <a:pt x="540" y="395"/>
                    <a:pt x="545" y="391"/>
                    <a:pt x="549" y="391"/>
                  </a:cubicBezTo>
                  <a:cubicBezTo>
                    <a:pt x="661" y="391"/>
                    <a:pt x="661" y="391"/>
                    <a:pt x="661" y="391"/>
                  </a:cubicBezTo>
                  <a:cubicBezTo>
                    <a:pt x="665" y="391"/>
                    <a:pt x="671" y="395"/>
                    <a:pt x="671" y="399"/>
                  </a:cubicBezTo>
                  <a:cubicBezTo>
                    <a:pt x="678" y="433"/>
                    <a:pt x="678" y="433"/>
                    <a:pt x="678" y="433"/>
                  </a:cubicBezTo>
                  <a:lnTo>
                    <a:pt x="532" y="433"/>
                  </a:lnTo>
                  <a:close/>
                  <a:moveTo>
                    <a:pt x="270" y="167"/>
                  </a:moveTo>
                  <a:cubicBezTo>
                    <a:pt x="452" y="167"/>
                    <a:pt x="452" y="167"/>
                    <a:pt x="452" y="167"/>
                  </a:cubicBezTo>
                  <a:cubicBezTo>
                    <a:pt x="467" y="167"/>
                    <a:pt x="477" y="155"/>
                    <a:pt x="474" y="140"/>
                  </a:cubicBezTo>
                  <a:cubicBezTo>
                    <a:pt x="450" y="27"/>
                    <a:pt x="450" y="27"/>
                    <a:pt x="450" y="27"/>
                  </a:cubicBezTo>
                  <a:cubicBezTo>
                    <a:pt x="447" y="12"/>
                    <a:pt x="432" y="0"/>
                    <a:pt x="417" y="0"/>
                  </a:cubicBezTo>
                  <a:cubicBezTo>
                    <a:pt x="304" y="0"/>
                    <a:pt x="304" y="0"/>
                    <a:pt x="304" y="0"/>
                  </a:cubicBezTo>
                  <a:cubicBezTo>
                    <a:pt x="289" y="0"/>
                    <a:pt x="274" y="12"/>
                    <a:pt x="271" y="27"/>
                  </a:cubicBezTo>
                  <a:cubicBezTo>
                    <a:pt x="248" y="140"/>
                    <a:pt x="248" y="140"/>
                    <a:pt x="248" y="140"/>
                  </a:cubicBezTo>
                  <a:cubicBezTo>
                    <a:pt x="245" y="155"/>
                    <a:pt x="254" y="167"/>
                    <a:pt x="270" y="167"/>
                  </a:cubicBezTo>
                  <a:close/>
                  <a:moveTo>
                    <a:pt x="295" y="32"/>
                  </a:moveTo>
                  <a:cubicBezTo>
                    <a:pt x="295" y="28"/>
                    <a:pt x="300" y="24"/>
                    <a:pt x="304" y="24"/>
                  </a:cubicBezTo>
                  <a:cubicBezTo>
                    <a:pt x="417" y="24"/>
                    <a:pt x="417" y="24"/>
                    <a:pt x="417" y="24"/>
                  </a:cubicBezTo>
                  <a:cubicBezTo>
                    <a:pt x="421" y="24"/>
                    <a:pt x="426" y="28"/>
                    <a:pt x="427" y="32"/>
                  </a:cubicBezTo>
                  <a:cubicBezTo>
                    <a:pt x="434" y="66"/>
                    <a:pt x="434" y="66"/>
                    <a:pt x="434" y="66"/>
                  </a:cubicBezTo>
                  <a:cubicBezTo>
                    <a:pt x="287" y="66"/>
                    <a:pt x="287" y="66"/>
                    <a:pt x="287" y="66"/>
                  </a:cubicBezTo>
                  <a:lnTo>
                    <a:pt x="295" y="32"/>
                  </a:lnTo>
                  <a:close/>
                  <a:moveTo>
                    <a:pt x="450" y="394"/>
                  </a:moveTo>
                  <a:cubicBezTo>
                    <a:pt x="447" y="379"/>
                    <a:pt x="432" y="367"/>
                    <a:pt x="417" y="367"/>
                  </a:cubicBezTo>
                  <a:cubicBezTo>
                    <a:pt x="304" y="367"/>
                    <a:pt x="304" y="367"/>
                    <a:pt x="304" y="367"/>
                  </a:cubicBezTo>
                  <a:cubicBezTo>
                    <a:pt x="289" y="367"/>
                    <a:pt x="274" y="379"/>
                    <a:pt x="271" y="394"/>
                  </a:cubicBezTo>
                  <a:cubicBezTo>
                    <a:pt x="248" y="506"/>
                    <a:pt x="248" y="506"/>
                    <a:pt x="248" y="506"/>
                  </a:cubicBezTo>
                  <a:cubicBezTo>
                    <a:pt x="245" y="521"/>
                    <a:pt x="254" y="533"/>
                    <a:pt x="270" y="533"/>
                  </a:cubicBezTo>
                  <a:cubicBezTo>
                    <a:pt x="452" y="533"/>
                    <a:pt x="452" y="533"/>
                    <a:pt x="452" y="533"/>
                  </a:cubicBezTo>
                  <a:cubicBezTo>
                    <a:pt x="467" y="533"/>
                    <a:pt x="477" y="521"/>
                    <a:pt x="474" y="506"/>
                  </a:cubicBezTo>
                  <a:lnTo>
                    <a:pt x="450" y="394"/>
                  </a:lnTo>
                  <a:close/>
                  <a:moveTo>
                    <a:pt x="287" y="433"/>
                  </a:moveTo>
                  <a:cubicBezTo>
                    <a:pt x="295" y="399"/>
                    <a:pt x="295" y="399"/>
                    <a:pt x="295" y="399"/>
                  </a:cubicBezTo>
                  <a:cubicBezTo>
                    <a:pt x="295" y="395"/>
                    <a:pt x="300" y="391"/>
                    <a:pt x="304" y="391"/>
                  </a:cubicBezTo>
                  <a:cubicBezTo>
                    <a:pt x="417" y="391"/>
                    <a:pt x="417" y="391"/>
                    <a:pt x="417" y="391"/>
                  </a:cubicBezTo>
                  <a:cubicBezTo>
                    <a:pt x="421" y="391"/>
                    <a:pt x="426" y="395"/>
                    <a:pt x="427" y="399"/>
                  </a:cubicBezTo>
                  <a:cubicBezTo>
                    <a:pt x="434" y="433"/>
                    <a:pt x="434" y="433"/>
                    <a:pt x="434" y="433"/>
                  </a:cubicBezTo>
                  <a:lnTo>
                    <a:pt x="287" y="433"/>
                  </a:lnTo>
                  <a:close/>
                  <a:moveTo>
                    <a:pt x="148" y="350"/>
                  </a:moveTo>
                  <a:cubicBezTo>
                    <a:pt x="330" y="350"/>
                    <a:pt x="330" y="350"/>
                    <a:pt x="330" y="350"/>
                  </a:cubicBezTo>
                  <a:cubicBezTo>
                    <a:pt x="345" y="350"/>
                    <a:pt x="355" y="338"/>
                    <a:pt x="352" y="323"/>
                  </a:cubicBezTo>
                  <a:cubicBezTo>
                    <a:pt x="328" y="211"/>
                    <a:pt x="328" y="211"/>
                    <a:pt x="328" y="211"/>
                  </a:cubicBezTo>
                  <a:cubicBezTo>
                    <a:pt x="325" y="196"/>
                    <a:pt x="310" y="183"/>
                    <a:pt x="295" y="183"/>
                  </a:cubicBezTo>
                  <a:cubicBezTo>
                    <a:pt x="182" y="183"/>
                    <a:pt x="182" y="183"/>
                    <a:pt x="182" y="183"/>
                  </a:cubicBezTo>
                  <a:cubicBezTo>
                    <a:pt x="167" y="183"/>
                    <a:pt x="152" y="196"/>
                    <a:pt x="149" y="211"/>
                  </a:cubicBezTo>
                  <a:cubicBezTo>
                    <a:pt x="125" y="323"/>
                    <a:pt x="125" y="323"/>
                    <a:pt x="125" y="323"/>
                  </a:cubicBezTo>
                  <a:cubicBezTo>
                    <a:pt x="122" y="338"/>
                    <a:pt x="132" y="350"/>
                    <a:pt x="148" y="350"/>
                  </a:cubicBezTo>
                  <a:close/>
                  <a:moveTo>
                    <a:pt x="172" y="215"/>
                  </a:moveTo>
                  <a:cubicBezTo>
                    <a:pt x="173" y="212"/>
                    <a:pt x="178" y="207"/>
                    <a:pt x="182" y="207"/>
                  </a:cubicBezTo>
                  <a:cubicBezTo>
                    <a:pt x="295" y="207"/>
                    <a:pt x="295" y="207"/>
                    <a:pt x="295" y="207"/>
                  </a:cubicBezTo>
                  <a:cubicBezTo>
                    <a:pt x="299" y="207"/>
                    <a:pt x="304" y="212"/>
                    <a:pt x="305" y="215"/>
                  </a:cubicBezTo>
                  <a:cubicBezTo>
                    <a:pt x="312" y="249"/>
                    <a:pt x="312" y="249"/>
                    <a:pt x="312" y="249"/>
                  </a:cubicBezTo>
                  <a:cubicBezTo>
                    <a:pt x="165" y="249"/>
                    <a:pt x="165" y="249"/>
                    <a:pt x="165" y="249"/>
                  </a:cubicBezTo>
                  <a:lnTo>
                    <a:pt x="172" y="215"/>
                  </a:lnTo>
                  <a:close/>
                </a:path>
              </a:pathLst>
            </a:custGeom>
            <a:solidFill>
              <a:srgbClr val="FDB8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1" name="Oval 44"/>
            <p:cNvSpPr>
              <a:spLocks noChangeArrowheads="1"/>
            </p:cNvSpPr>
            <p:nvPr/>
          </p:nvSpPr>
          <p:spPr bwMode="auto">
            <a:xfrm>
              <a:off x="9128125" y="1395413"/>
              <a:ext cx="719138" cy="7191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2" name="Freeform 45"/>
            <p:cNvSpPr>
              <a:spLocks noEditPoints="1"/>
            </p:cNvSpPr>
            <p:nvPr/>
          </p:nvSpPr>
          <p:spPr bwMode="auto">
            <a:xfrm>
              <a:off x="9059863" y="1325563"/>
              <a:ext cx="857250" cy="1019175"/>
            </a:xfrm>
            <a:custGeom>
              <a:avLst/>
              <a:gdLst>
                <a:gd name="T0" fmla="*/ 418 w 1200"/>
                <a:gd name="T1" fmla="*/ 1172 h 1426"/>
                <a:gd name="T2" fmla="*/ 0 w 1200"/>
                <a:gd name="T3" fmla="*/ 600 h 1426"/>
                <a:gd name="T4" fmla="*/ 600 w 1200"/>
                <a:gd name="T5" fmla="*/ 0 h 1426"/>
                <a:gd name="T6" fmla="*/ 1200 w 1200"/>
                <a:gd name="T7" fmla="*/ 600 h 1426"/>
                <a:gd name="T8" fmla="*/ 782 w 1200"/>
                <a:gd name="T9" fmla="*/ 1172 h 1426"/>
                <a:gd name="T10" fmla="*/ 600 w 1200"/>
                <a:gd name="T11" fmla="*/ 1426 h 1426"/>
                <a:gd name="T12" fmla="*/ 418 w 1200"/>
                <a:gd name="T13" fmla="*/ 1172 h 1426"/>
                <a:gd name="T14" fmla="*/ 1050 w 1200"/>
                <a:gd name="T15" fmla="*/ 600 h 1426"/>
                <a:gd name="T16" fmla="*/ 600 w 1200"/>
                <a:gd name="T17" fmla="*/ 150 h 1426"/>
                <a:gd name="T18" fmla="*/ 150 w 1200"/>
                <a:gd name="T19" fmla="*/ 600 h 1426"/>
                <a:gd name="T20" fmla="*/ 600 w 1200"/>
                <a:gd name="T21" fmla="*/ 1050 h 1426"/>
                <a:gd name="T22" fmla="*/ 1050 w 1200"/>
                <a:gd name="T23" fmla="*/ 600 h 1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00" h="1426">
                  <a:moveTo>
                    <a:pt x="418" y="1172"/>
                  </a:moveTo>
                  <a:cubicBezTo>
                    <a:pt x="176" y="1095"/>
                    <a:pt x="0" y="868"/>
                    <a:pt x="0" y="600"/>
                  </a:cubicBezTo>
                  <a:cubicBezTo>
                    <a:pt x="0" y="269"/>
                    <a:pt x="269" y="0"/>
                    <a:pt x="600" y="0"/>
                  </a:cubicBezTo>
                  <a:cubicBezTo>
                    <a:pt x="931" y="0"/>
                    <a:pt x="1200" y="269"/>
                    <a:pt x="1200" y="600"/>
                  </a:cubicBezTo>
                  <a:cubicBezTo>
                    <a:pt x="1200" y="868"/>
                    <a:pt x="1025" y="1095"/>
                    <a:pt x="782" y="1172"/>
                  </a:cubicBezTo>
                  <a:cubicBezTo>
                    <a:pt x="600" y="1426"/>
                    <a:pt x="600" y="1426"/>
                    <a:pt x="600" y="1426"/>
                  </a:cubicBezTo>
                  <a:lnTo>
                    <a:pt x="418" y="1172"/>
                  </a:lnTo>
                  <a:close/>
                  <a:moveTo>
                    <a:pt x="1050" y="600"/>
                  </a:moveTo>
                  <a:cubicBezTo>
                    <a:pt x="1050" y="352"/>
                    <a:pt x="849" y="150"/>
                    <a:pt x="600" y="150"/>
                  </a:cubicBezTo>
                  <a:cubicBezTo>
                    <a:pt x="352" y="150"/>
                    <a:pt x="150" y="352"/>
                    <a:pt x="150" y="600"/>
                  </a:cubicBezTo>
                  <a:cubicBezTo>
                    <a:pt x="150" y="849"/>
                    <a:pt x="352" y="1050"/>
                    <a:pt x="600" y="1050"/>
                  </a:cubicBezTo>
                  <a:cubicBezTo>
                    <a:pt x="849" y="1050"/>
                    <a:pt x="1050" y="849"/>
                    <a:pt x="1050" y="600"/>
                  </a:cubicBezTo>
                  <a:close/>
                </a:path>
              </a:pathLst>
            </a:custGeom>
            <a:solidFill>
              <a:srgbClr val="9126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3" name="Freeform 46"/>
            <p:cNvSpPr/>
            <p:nvPr/>
          </p:nvSpPr>
          <p:spPr bwMode="auto">
            <a:xfrm>
              <a:off x="9488488" y="1325563"/>
              <a:ext cx="428625" cy="1019175"/>
            </a:xfrm>
            <a:custGeom>
              <a:avLst/>
              <a:gdLst>
                <a:gd name="T0" fmla="*/ 0 w 600"/>
                <a:gd name="T1" fmla="*/ 150 h 1426"/>
                <a:gd name="T2" fmla="*/ 450 w 600"/>
                <a:gd name="T3" fmla="*/ 600 h 1426"/>
                <a:gd name="T4" fmla="*/ 0 w 600"/>
                <a:gd name="T5" fmla="*/ 1050 h 1426"/>
                <a:gd name="T6" fmla="*/ 0 w 600"/>
                <a:gd name="T7" fmla="*/ 1050 h 1426"/>
                <a:gd name="T8" fmla="*/ 0 w 600"/>
                <a:gd name="T9" fmla="*/ 1426 h 1426"/>
                <a:gd name="T10" fmla="*/ 182 w 600"/>
                <a:gd name="T11" fmla="*/ 1172 h 1426"/>
                <a:gd name="T12" fmla="*/ 600 w 600"/>
                <a:gd name="T13" fmla="*/ 600 h 1426"/>
                <a:gd name="T14" fmla="*/ 0 w 600"/>
                <a:gd name="T15" fmla="*/ 0 h 1426"/>
                <a:gd name="T16" fmla="*/ 0 w 600"/>
                <a:gd name="T17" fmla="*/ 0 h 1426"/>
                <a:gd name="T18" fmla="*/ 0 w 600"/>
                <a:gd name="T19" fmla="*/ 150 h 1426"/>
                <a:gd name="T20" fmla="*/ 0 w 600"/>
                <a:gd name="T21" fmla="*/ 150 h 1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0" h="1426">
                  <a:moveTo>
                    <a:pt x="0" y="150"/>
                  </a:moveTo>
                  <a:cubicBezTo>
                    <a:pt x="249" y="150"/>
                    <a:pt x="450" y="352"/>
                    <a:pt x="450" y="600"/>
                  </a:cubicBezTo>
                  <a:cubicBezTo>
                    <a:pt x="450" y="849"/>
                    <a:pt x="249" y="1050"/>
                    <a:pt x="0" y="1050"/>
                  </a:cubicBezTo>
                  <a:cubicBezTo>
                    <a:pt x="0" y="1050"/>
                    <a:pt x="0" y="1050"/>
                    <a:pt x="0" y="1050"/>
                  </a:cubicBezTo>
                  <a:cubicBezTo>
                    <a:pt x="0" y="1426"/>
                    <a:pt x="0" y="1426"/>
                    <a:pt x="0" y="1426"/>
                  </a:cubicBezTo>
                  <a:cubicBezTo>
                    <a:pt x="182" y="1172"/>
                    <a:pt x="182" y="1172"/>
                    <a:pt x="182" y="1172"/>
                  </a:cubicBezTo>
                  <a:cubicBezTo>
                    <a:pt x="425" y="1095"/>
                    <a:pt x="600" y="868"/>
                    <a:pt x="600" y="600"/>
                  </a:cubicBezTo>
                  <a:cubicBezTo>
                    <a:pt x="600" y="269"/>
                    <a:pt x="33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0" y="150"/>
                    <a:pt x="0" y="150"/>
                  </a:cubicBezTo>
                  <a:close/>
                </a:path>
              </a:pathLst>
            </a:custGeom>
            <a:solidFill>
              <a:srgbClr val="6E0D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9272588" y="1538288"/>
              <a:ext cx="431800" cy="433388"/>
            </a:xfrm>
            <a:custGeom>
              <a:avLst/>
              <a:gdLst>
                <a:gd name="T0" fmla="*/ 181 w 605"/>
                <a:gd name="T1" fmla="*/ 302 h 605"/>
                <a:gd name="T2" fmla="*/ 293 w 605"/>
                <a:gd name="T3" fmla="*/ 302 h 605"/>
                <a:gd name="T4" fmla="*/ 237 w 605"/>
                <a:gd name="T5" fmla="*/ 155 h 605"/>
                <a:gd name="T6" fmla="*/ 237 w 605"/>
                <a:gd name="T7" fmla="*/ 450 h 605"/>
                <a:gd name="T8" fmla="*/ 237 w 605"/>
                <a:gd name="T9" fmla="*/ 155 h 605"/>
                <a:gd name="T10" fmla="*/ 352 w 605"/>
                <a:gd name="T11" fmla="*/ 315 h 605"/>
                <a:gd name="T12" fmla="*/ 299 w 605"/>
                <a:gd name="T13" fmla="*/ 347 h 605"/>
                <a:gd name="T14" fmla="*/ 315 w 605"/>
                <a:gd name="T15" fmla="*/ 381 h 605"/>
                <a:gd name="T16" fmla="*/ 297 w 605"/>
                <a:gd name="T17" fmla="*/ 381 h 605"/>
                <a:gd name="T18" fmla="*/ 250 w 605"/>
                <a:gd name="T19" fmla="*/ 378 h 605"/>
                <a:gd name="T20" fmla="*/ 237 w 605"/>
                <a:gd name="T21" fmla="*/ 431 h 605"/>
                <a:gd name="T22" fmla="*/ 224 w 605"/>
                <a:gd name="T23" fmla="*/ 378 h 605"/>
                <a:gd name="T24" fmla="*/ 177 w 605"/>
                <a:gd name="T25" fmla="*/ 380 h 605"/>
                <a:gd name="T26" fmla="*/ 159 w 605"/>
                <a:gd name="T27" fmla="*/ 380 h 605"/>
                <a:gd name="T28" fmla="*/ 174 w 605"/>
                <a:gd name="T29" fmla="*/ 346 h 605"/>
                <a:gd name="T30" fmla="*/ 122 w 605"/>
                <a:gd name="T31" fmla="*/ 315 h 605"/>
                <a:gd name="T32" fmla="*/ 122 w 605"/>
                <a:gd name="T33" fmla="*/ 289 h 605"/>
                <a:gd name="T34" fmla="*/ 175 w 605"/>
                <a:gd name="T35" fmla="*/ 258 h 605"/>
                <a:gd name="T36" fmla="*/ 159 w 605"/>
                <a:gd name="T37" fmla="*/ 224 h 605"/>
                <a:gd name="T38" fmla="*/ 193 w 605"/>
                <a:gd name="T39" fmla="*/ 240 h 605"/>
                <a:gd name="T40" fmla="*/ 224 w 605"/>
                <a:gd name="T41" fmla="*/ 187 h 605"/>
                <a:gd name="T42" fmla="*/ 250 w 605"/>
                <a:gd name="T43" fmla="*/ 187 h 605"/>
                <a:gd name="T44" fmla="*/ 281 w 605"/>
                <a:gd name="T45" fmla="*/ 240 h 605"/>
                <a:gd name="T46" fmla="*/ 315 w 605"/>
                <a:gd name="T47" fmla="*/ 224 h 605"/>
                <a:gd name="T48" fmla="*/ 300 w 605"/>
                <a:gd name="T49" fmla="*/ 258 h 605"/>
                <a:gd name="T50" fmla="*/ 352 w 605"/>
                <a:gd name="T51" fmla="*/ 289 h 605"/>
                <a:gd name="T52" fmla="*/ 605 w 605"/>
                <a:gd name="T53" fmla="*/ 76 h 605"/>
                <a:gd name="T54" fmla="*/ 75 w 605"/>
                <a:gd name="T55" fmla="*/ 0 h 605"/>
                <a:gd name="T56" fmla="*/ 0 w 605"/>
                <a:gd name="T57" fmla="*/ 529 h 605"/>
                <a:gd name="T58" fmla="*/ 529 w 605"/>
                <a:gd name="T59" fmla="*/ 605 h 605"/>
                <a:gd name="T60" fmla="*/ 605 w 605"/>
                <a:gd name="T61" fmla="*/ 76 h 605"/>
                <a:gd name="T62" fmla="*/ 54 w 605"/>
                <a:gd name="T63" fmla="*/ 302 h 605"/>
                <a:gd name="T64" fmla="*/ 421 w 605"/>
                <a:gd name="T65" fmla="*/ 302 h 605"/>
                <a:gd name="T66" fmla="*/ 529 w 605"/>
                <a:gd name="T67" fmla="*/ 272 h 605"/>
                <a:gd name="T68" fmla="*/ 510 w 605"/>
                <a:gd name="T69" fmla="*/ 399 h 605"/>
                <a:gd name="T70" fmla="*/ 491 w 605"/>
                <a:gd name="T71" fmla="*/ 272 h 605"/>
                <a:gd name="T72" fmla="*/ 510 w 605"/>
                <a:gd name="T73" fmla="*/ 204 h 605"/>
                <a:gd name="T74" fmla="*/ 529 w 605"/>
                <a:gd name="T75" fmla="*/ 272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05" h="605">
                  <a:moveTo>
                    <a:pt x="237" y="246"/>
                  </a:moveTo>
                  <a:cubicBezTo>
                    <a:pt x="206" y="246"/>
                    <a:pt x="181" y="271"/>
                    <a:pt x="181" y="302"/>
                  </a:cubicBezTo>
                  <a:cubicBezTo>
                    <a:pt x="181" y="333"/>
                    <a:pt x="206" y="359"/>
                    <a:pt x="237" y="359"/>
                  </a:cubicBezTo>
                  <a:cubicBezTo>
                    <a:pt x="268" y="359"/>
                    <a:pt x="293" y="333"/>
                    <a:pt x="293" y="302"/>
                  </a:cubicBezTo>
                  <a:cubicBezTo>
                    <a:pt x="293" y="271"/>
                    <a:pt x="268" y="246"/>
                    <a:pt x="237" y="246"/>
                  </a:cubicBezTo>
                  <a:close/>
                  <a:moveTo>
                    <a:pt x="237" y="155"/>
                  </a:moveTo>
                  <a:cubicBezTo>
                    <a:pt x="155" y="155"/>
                    <a:pt x="89" y="221"/>
                    <a:pt x="89" y="302"/>
                  </a:cubicBezTo>
                  <a:cubicBezTo>
                    <a:pt x="89" y="384"/>
                    <a:pt x="155" y="450"/>
                    <a:pt x="237" y="450"/>
                  </a:cubicBezTo>
                  <a:cubicBezTo>
                    <a:pt x="319" y="450"/>
                    <a:pt x="385" y="384"/>
                    <a:pt x="385" y="302"/>
                  </a:cubicBezTo>
                  <a:cubicBezTo>
                    <a:pt x="385" y="221"/>
                    <a:pt x="319" y="155"/>
                    <a:pt x="237" y="155"/>
                  </a:cubicBezTo>
                  <a:close/>
                  <a:moveTo>
                    <a:pt x="365" y="302"/>
                  </a:moveTo>
                  <a:cubicBezTo>
                    <a:pt x="365" y="310"/>
                    <a:pt x="360" y="315"/>
                    <a:pt x="352" y="315"/>
                  </a:cubicBezTo>
                  <a:cubicBezTo>
                    <a:pt x="313" y="315"/>
                    <a:pt x="313" y="315"/>
                    <a:pt x="313" y="315"/>
                  </a:cubicBezTo>
                  <a:cubicBezTo>
                    <a:pt x="311" y="327"/>
                    <a:pt x="306" y="338"/>
                    <a:pt x="299" y="347"/>
                  </a:cubicBezTo>
                  <a:cubicBezTo>
                    <a:pt x="315" y="363"/>
                    <a:pt x="315" y="363"/>
                    <a:pt x="315" y="363"/>
                  </a:cubicBezTo>
                  <a:cubicBezTo>
                    <a:pt x="320" y="368"/>
                    <a:pt x="320" y="376"/>
                    <a:pt x="315" y="381"/>
                  </a:cubicBezTo>
                  <a:cubicBezTo>
                    <a:pt x="313" y="383"/>
                    <a:pt x="310" y="385"/>
                    <a:pt x="306" y="385"/>
                  </a:cubicBezTo>
                  <a:cubicBezTo>
                    <a:pt x="303" y="385"/>
                    <a:pt x="300" y="383"/>
                    <a:pt x="297" y="381"/>
                  </a:cubicBezTo>
                  <a:cubicBezTo>
                    <a:pt x="281" y="365"/>
                    <a:pt x="281" y="365"/>
                    <a:pt x="281" y="365"/>
                  </a:cubicBezTo>
                  <a:cubicBezTo>
                    <a:pt x="272" y="371"/>
                    <a:pt x="262" y="376"/>
                    <a:pt x="250" y="378"/>
                  </a:cubicBezTo>
                  <a:cubicBezTo>
                    <a:pt x="250" y="418"/>
                    <a:pt x="250" y="418"/>
                    <a:pt x="250" y="418"/>
                  </a:cubicBezTo>
                  <a:cubicBezTo>
                    <a:pt x="250" y="425"/>
                    <a:pt x="244" y="431"/>
                    <a:pt x="237" y="431"/>
                  </a:cubicBezTo>
                  <a:cubicBezTo>
                    <a:pt x="230" y="431"/>
                    <a:pt x="224" y="425"/>
                    <a:pt x="224" y="418"/>
                  </a:cubicBezTo>
                  <a:cubicBezTo>
                    <a:pt x="224" y="378"/>
                    <a:pt x="224" y="378"/>
                    <a:pt x="224" y="378"/>
                  </a:cubicBezTo>
                  <a:cubicBezTo>
                    <a:pt x="213" y="376"/>
                    <a:pt x="202" y="371"/>
                    <a:pt x="193" y="365"/>
                  </a:cubicBezTo>
                  <a:cubicBezTo>
                    <a:pt x="177" y="380"/>
                    <a:pt x="177" y="380"/>
                    <a:pt x="177" y="380"/>
                  </a:cubicBezTo>
                  <a:cubicBezTo>
                    <a:pt x="174" y="383"/>
                    <a:pt x="171" y="384"/>
                    <a:pt x="168" y="384"/>
                  </a:cubicBezTo>
                  <a:cubicBezTo>
                    <a:pt x="164" y="384"/>
                    <a:pt x="161" y="383"/>
                    <a:pt x="159" y="380"/>
                  </a:cubicBezTo>
                  <a:cubicBezTo>
                    <a:pt x="153" y="375"/>
                    <a:pt x="153" y="367"/>
                    <a:pt x="159" y="362"/>
                  </a:cubicBezTo>
                  <a:cubicBezTo>
                    <a:pt x="174" y="346"/>
                    <a:pt x="174" y="346"/>
                    <a:pt x="174" y="346"/>
                  </a:cubicBezTo>
                  <a:cubicBezTo>
                    <a:pt x="168" y="337"/>
                    <a:pt x="164" y="327"/>
                    <a:pt x="162" y="315"/>
                  </a:cubicBezTo>
                  <a:cubicBezTo>
                    <a:pt x="122" y="315"/>
                    <a:pt x="122" y="315"/>
                    <a:pt x="122" y="315"/>
                  </a:cubicBezTo>
                  <a:cubicBezTo>
                    <a:pt x="115" y="315"/>
                    <a:pt x="109" y="310"/>
                    <a:pt x="109" y="302"/>
                  </a:cubicBezTo>
                  <a:cubicBezTo>
                    <a:pt x="109" y="295"/>
                    <a:pt x="115" y="289"/>
                    <a:pt x="122" y="289"/>
                  </a:cubicBezTo>
                  <a:cubicBezTo>
                    <a:pt x="162" y="289"/>
                    <a:pt x="162" y="289"/>
                    <a:pt x="162" y="289"/>
                  </a:cubicBezTo>
                  <a:cubicBezTo>
                    <a:pt x="164" y="278"/>
                    <a:pt x="168" y="267"/>
                    <a:pt x="175" y="258"/>
                  </a:cubicBezTo>
                  <a:cubicBezTo>
                    <a:pt x="159" y="242"/>
                    <a:pt x="159" y="242"/>
                    <a:pt x="159" y="242"/>
                  </a:cubicBezTo>
                  <a:cubicBezTo>
                    <a:pt x="153" y="237"/>
                    <a:pt x="153" y="229"/>
                    <a:pt x="159" y="224"/>
                  </a:cubicBezTo>
                  <a:cubicBezTo>
                    <a:pt x="164" y="218"/>
                    <a:pt x="172" y="218"/>
                    <a:pt x="177" y="224"/>
                  </a:cubicBezTo>
                  <a:cubicBezTo>
                    <a:pt x="193" y="240"/>
                    <a:pt x="193" y="240"/>
                    <a:pt x="193" y="240"/>
                  </a:cubicBezTo>
                  <a:cubicBezTo>
                    <a:pt x="202" y="233"/>
                    <a:pt x="213" y="229"/>
                    <a:pt x="224" y="227"/>
                  </a:cubicBezTo>
                  <a:cubicBezTo>
                    <a:pt x="224" y="187"/>
                    <a:pt x="224" y="187"/>
                    <a:pt x="224" y="187"/>
                  </a:cubicBezTo>
                  <a:cubicBezTo>
                    <a:pt x="224" y="180"/>
                    <a:pt x="230" y="174"/>
                    <a:pt x="237" y="174"/>
                  </a:cubicBezTo>
                  <a:cubicBezTo>
                    <a:pt x="244" y="174"/>
                    <a:pt x="250" y="180"/>
                    <a:pt x="250" y="187"/>
                  </a:cubicBezTo>
                  <a:cubicBezTo>
                    <a:pt x="250" y="227"/>
                    <a:pt x="250" y="227"/>
                    <a:pt x="250" y="227"/>
                  </a:cubicBezTo>
                  <a:cubicBezTo>
                    <a:pt x="262" y="229"/>
                    <a:pt x="272" y="234"/>
                    <a:pt x="281" y="240"/>
                  </a:cubicBezTo>
                  <a:cubicBezTo>
                    <a:pt x="297" y="224"/>
                    <a:pt x="297" y="224"/>
                    <a:pt x="297" y="224"/>
                  </a:cubicBezTo>
                  <a:cubicBezTo>
                    <a:pt x="302" y="219"/>
                    <a:pt x="310" y="219"/>
                    <a:pt x="315" y="224"/>
                  </a:cubicBezTo>
                  <a:cubicBezTo>
                    <a:pt x="320" y="229"/>
                    <a:pt x="320" y="237"/>
                    <a:pt x="315" y="242"/>
                  </a:cubicBezTo>
                  <a:cubicBezTo>
                    <a:pt x="300" y="258"/>
                    <a:pt x="300" y="258"/>
                    <a:pt x="300" y="258"/>
                  </a:cubicBezTo>
                  <a:cubicBezTo>
                    <a:pt x="306" y="267"/>
                    <a:pt x="311" y="278"/>
                    <a:pt x="313" y="289"/>
                  </a:cubicBezTo>
                  <a:cubicBezTo>
                    <a:pt x="352" y="289"/>
                    <a:pt x="352" y="289"/>
                    <a:pt x="352" y="289"/>
                  </a:cubicBezTo>
                  <a:cubicBezTo>
                    <a:pt x="360" y="289"/>
                    <a:pt x="365" y="295"/>
                    <a:pt x="365" y="302"/>
                  </a:cubicBezTo>
                  <a:close/>
                  <a:moveTo>
                    <a:pt x="605" y="76"/>
                  </a:moveTo>
                  <a:cubicBezTo>
                    <a:pt x="605" y="34"/>
                    <a:pt x="570" y="0"/>
                    <a:pt x="529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34" y="0"/>
                    <a:pt x="0" y="34"/>
                    <a:pt x="0" y="76"/>
                  </a:cubicBezTo>
                  <a:cubicBezTo>
                    <a:pt x="0" y="529"/>
                    <a:pt x="0" y="529"/>
                    <a:pt x="0" y="529"/>
                  </a:cubicBezTo>
                  <a:cubicBezTo>
                    <a:pt x="0" y="571"/>
                    <a:pt x="34" y="605"/>
                    <a:pt x="75" y="605"/>
                  </a:cubicBezTo>
                  <a:cubicBezTo>
                    <a:pt x="529" y="605"/>
                    <a:pt x="529" y="605"/>
                    <a:pt x="529" y="605"/>
                  </a:cubicBezTo>
                  <a:cubicBezTo>
                    <a:pt x="571" y="605"/>
                    <a:pt x="605" y="571"/>
                    <a:pt x="605" y="529"/>
                  </a:cubicBezTo>
                  <a:lnTo>
                    <a:pt x="605" y="76"/>
                  </a:lnTo>
                  <a:close/>
                  <a:moveTo>
                    <a:pt x="237" y="486"/>
                  </a:moveTo>
                  <a:cubicBezTo>
                    <a:pt x="136" y="486"/>
                    <a:pt x="54" y="404"/>
                    <a:pt x="54" y="302"/>
                  </a:cubicBezTo>
                  <a:cubicBezTo>
                    <a:pt x="54" y="201"/>
                    <a:pt x="136" y="119"/>
                    <a:pt x="237" y="119"/>
                  </a:cubicBezTo>
                  <a:cubicBezTo>
                    <a:pt x="339" y="119"/>
                    <a:pt x="421" y="201"/>
                    <a:pt x="421" y="302"/>
                  </a:cubicBezTo>
                  <a:cubicBezTo>
                    <a:pt x="421" y="404"/>
                    <a:pt x="339" y="486"/>
                    <a:pt x="237" y="486"/>
                  </a:cubicBezTo>
                  <a:close/>
                  <a:moveTo>
                    <a:pt x="529" y="272"/>
                  </a:moveTo>
                  <a:cubicBezTo>
                    <a:pt x="529" y="380"/>
                    <a:pt x="529" y="380"/>
                    <a:pt x="529" y="380"/>
                  </a:cubicBezTo>
                  <a:cubicBezTo>
                    <a:pt x="529" y="390"/>
                    <a:pt x="521" y="399"/>
                    <a:pt x="510" y="399"/>
                  </a:cubicBezTo>
                  <a:cubicBezTo>
                    <a:pt x="499" y="399"/>
                    <a:pt x="491" y="390"/>
                    <a:pt x="491" y="380"/>
                  </a:cubicBezTo>
                  <a:cubicBezTo>
                    <a:pt x="491" y="272"/>
                    <a:pt x="491" y="272"/>
                    <a:pt x="491" y="272"/>
                  </a:cubicBezTo>
                  <a:cubicBezTo>
                    <a:pt x="480" y="266"/>
                    <a:pt x="473" y="254"/>
                    <a:pt x="473" y="241"/>
                  </a:cubicBezTo>
                  <a:cubicBezTo>
                    <a:pt x="473" y="221"/>
                    <a:pt x="490" y="204"/>
                    <a:pt x="510" y="204"/>
                  </a:cubicBezTo>
                  <a:cubicBezTo>
                    <a:pt x="530" y="204"/>
                    <a:pt x="547" y="221"/>
                    <a:pt x="547" y="241"/>
                  </a:cubicBezTo>
                  <a:cubicBezTo>
                    <a:pt x="547" y="254"/>
                    <a:pt x="540" y="266"/>
                    <a:pt x="529" y="272"/>
                  </a:cubicBezTo>
                  <a:close/>
                </a:path>
              </a:pathLst>
            </a:custGeom>
            <a:solidFill>
              <a:srgbClr val="9126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sp>
        <p:nvSpPr>
          <p:cNvPr id="55" name="文本框 54"/>
          <p:cNvSpPr txBox="1"/>
          <p:nvPr/>
        </p:nvSpPr>
        <p:spPr>
          <a:xfrm>
            <a:off x="4824404" y="1020728"/>
            <a:ext cx="6496711" cy="82994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sz="1600" kern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lt"/>
              </a:rPr>
              <a:t>四、上色：在上色的过程中，要注意色彩的对比关系，主体角色颜色要鲜明、饱和，其它景物可以画得淡一些。</a:t>
            </a:r>
            <a:endParaRPr lang="zh-CN" altLang="en-US" sz="2135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2" name="图片 1" descr="7-20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316980" y="2127673"/>
            <a:ext cx="3253740" cy="4468707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63878" y="352148"/>
            <a:ext cx="1367516" cy="420370"/>
            <a:chOff x="568442" y="319364"/>
            <a:chExt cx="1367517" cy="420371"/>
          </a:xfrm>
        </p:grpSpPr>
        <p:sp>
          <p:nvSpPr>
            <p:cNvPr id="4" name="文本框 23"/>
            <p:cNvSpPr txBox="1"/>
            <p:nvPr/>
          </p:nvSpPr>
          <p:spPr>
            <a:xfrm>
              <a:off x="665958" y="319364"/>
              <a:ext cx="1270001" cy="4203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2135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</a:rPr>
                <a:t>教学过程</a:t>
              </a:r>
              <a:endParaRPr lang="zh-CN" altLang="en-US" sz="2135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" name="等腰三角形 4"/>
            <p:cNvSpPr/>
            <p:nvPr/>
          </p:nvSpPr>
          <p:spPr>
            <a:xfrm rot="16200000" flipH="1" flipV="1">
              <a:off x="492508" y="454911"/>
              <a:ext cx="304323" cy="152455"/>
            </a:xfrm>
            <a:prstGeom prst="triangle">
              <a:avLst/>
            </a:prstGeom>
            <a:solidFill>
              <a:schemeClr val="bg1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2400">
                <a:solidFill>
                  <a:srgbClr val="080808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Freeform 5"/>
          <p:cNvSpPr>
            <a:spLocks noChangeAspect="1"/>
          </p:cNvSpPr>
          <p:nvPr/>
        </p:nvSpPr>
        <p:spPr bwMode="auto">
          <a:xfrm>
            <a:off x="591144" y="1861933"/>
            <a:ext cx="1339343" cy="1343475"/>
          </a:xfrm>
          <a:custGeom>
            <a:avLst/>
            <a:gdLst>
              <a:gd name="T0" fmla="*/ 189 w 1114"/>
              <a:gd name="T1" fmla="*/ 889 h 1116"/>
              <a:gd name="T2" fmla="*/ 228 w 1114"/>
              <a:gd name="T3" fmla="*/ 166 h 1116"/>
              <a:gd name="T4" fmla="*/ 770 w 1114"/>
              <a:gd name="T5" fmla="*/ 76 h 1116"/>
              <a:gd name="T6" fmla="*/ 1065 w 1114"/>
              <a:gd name="T7" fmla="*/ 91 h 1116"/>
              <a:gd name="T8" fmla="*/ 1061 w 1114"/>
              <a:gd name="T9" fmla="*/ 403 h 1116"/>
              <a:gd name="T10" fmla="*/ 912 w 1114"/>
              <a:gd name="T11" fmla="*/ 927 h 1116"/>
              <a:gd name="T12" fmla="*/ 189 w 1114"/>
              <a:gd name="T13" fmla="*/ 889 h 1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14" h="1116">
                <a:moveTo>
                  <a:pt x="189" y="889"/>
                </a:moveTo>
                <a:cubicBezTo>
                  <a:pt x="0" y="679"/>
                  <a:pt x="17" y="355"/>
                  <a:pt x="228" y="166"/>
                </a:cubicBezTo>
                <a:cubicBezTo>
                  <a:pt x="380" y="29"/>
                  <a:pt x="593" y="0"/>
                  <a:pt x="770" y="76"/>
                </a:cubicBezTo>
                <a:cubicBezTo>
                  <a:pt x="837" y="104"/>
                  <a:pt x="998" y="91"/>
                  <a:pt x="1065" y="91"/>
                </a:cubicBezTo>
                <a:cubicBezTo>
                  <a:pt x="1056" y="194"/>
                  <a:pt x="1040" y="332"/>
                  <a:pt x="1061" y="403"/>
                </a:cubicBezTo>
                <a:cubicBezTo>
                  <a:pt x="1114" y="586"/>
                  <a:pt x="1063" y="791"/>
                  <a:pt x="912" y="927"/>
                </a:cubicBezTo>
                <a:cubicBezTo>
                  <a:pt x="702" y="1116"/>
                  <a:pt x="378" y="1099"/>
                  <a:pt x="189" y="889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txBody>
          <a:bodyPr vert="horz" wrap="square" lIns="121872" tIns="60936" rIns="121872" bIns="60936" numCol="1" anchor="t" anchorCtr="0" compatLnSpc="1"/>
          <a:lstStyle/>
          <a:p>
            <a:endParaRPr lang="zh-CN" altLang="en-US" sz="1865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cxnSp>
        <p:nvCxnSpPr>
          <p:cNvPr id="34" name="直接连接符 33"/>
          <p:cNvCxnSpPr/>
          <p:nvPr/>
        </p:nvCxnSpPr>
        <p:spPr bwMode="auto">
          <a:xfrm>
            <a:off x="2126712" y="1844687"/>
            <a:ext cx="0" cy="125886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5" name="TextBox 26"/>
          <p:cNvSpPr txBox="1"/>
          <p:nvPr/>
        </p:nvSpPr>
        <p:spPr>
          <a:xfrm>
            <a:off x="843920" y="2057059"/>
            <a:ext cx="1137123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主体太小</a:t>
            </a:r>
            <a:endParaRPr lang="zh-CN" altLang="zh-CN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37" name="Freeform 5"/>
          <p:cNvSpPr>
            <a:spLocks noChangeAspect="1"/>
          </p:cNvSpPr>
          <p:nvPr/>
        </p:nvSpPr>
        <p:spPr bwMode="auto">
          <a:xfrm>
            <a:off x="6357852" y="1779708"/>
            <a:ext cx="1339343" cy="1343475"/>
          </a:xfrm>
          <a:custGeom>
            <a:avLst/>
            <a:gdLst>
              <a:gd name="T0" fmla="*/ 189 w 1114"/>
              <a:gd name="T1" fmla="*/ 889 h 1116"/>
              <a:gd name="T2" fmla="*/ 228 w 1114"/>
              <a:gd name="T3" fmla="*/ 166 h 1116"/>
              <a:gd name="T4" fmla="*/ 770 w 1114"/>
              <a:gd name="T5" fmla="*/ 76 h 1116"/>
              <a:gd name="T6" fmla="*/ 1065 w 1114"/>
              <a:gd name="T7" fmla="*/ 91 h 1116"/>
              <a:gd name="T8" fmla="*/ 1061 w 1114"/>
              <a:gd name="T9" fmla="*/ 403 h 1116"/>
              <a:gd name="T10" fmla="*/ 912 w 1114"/>
              <a:gd name="T11" fmla="*/ 927 h 1116"/>
              <a:gd name="T12" fmla="*/ 189 w 1114"/>
              <a:gd name="T13" fmla="*/ 889 h 1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14" h="1116">
                <a:moveTo>
                  <a:pt x="189" y="889"/>
                </a:moveTo>
                <a:cubicBezTo>
                  <a:pt x="0" y="679"/>
                  <a:pt x="17" y="355"/>
                  <a:pt x="228" y="166"/>
                </a:cubicBezTo>
                <a:cubicBezTo>
                  <a:pt x="380" y="29"/>
                  <a:pt x="593" y="0"/>
                  <a:pt x="770" y="76"/>
                </a:cubicBezTo>
                <a:cubicBezTo>
                  <a:pt x="837" y="104"/>
                  <a:pt x="998" y="91"/>
                  <a:pt x="1065" y="91"/>
                </a:cubicBezTo>
                <a:cubicBezTo>
                  <a:pt x="1056" y="194"/>
                  <a:pt x="1040" y="332"/>
                  <a:pt x="1061" y="403"/>
                </a:cubicBezTo>
                <a:cubicBezTo>
                  <a:pt x="1114" y="586"/>
                  <a:pt x="1063" y="791"/>
                  <a:pt x="912" y="927"/>
                </a:cubicBezTo>
                <a:cubicBezTo>
                  <a:pt x="702" y="1116"/>
                  <a:pt x="378" y="1099"/>
                  <a:pt x="189" y="889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vert="horz" wrap="square" lIns="121872" tIns="60936" rIns="121872" bIns="60936" numCol="1" anchor="t" anchorCtr="0" compatLnSpc="1"/>
          <a:lstStyle/>
          <a:p>
            <a:endParaRPr lang="zh-CN" altLang="en-US" sz="1865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38" name="TextBox 29"/>
          <p:cNvSpPr txBox="1"/>
          <p:nvPr/>
        </p:nvSpPr>
        <p:spPr>
          <a:xfrm>
            <a:off x="6627273" y="1959288"/>
            <a:ext cx="1076704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主体太偏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40" name="Freeform 5"/>
          <p:cNvSpPr>
            <a:spLocks noChangeAspect="1"/>
          </p:cNvSpPr>
          <p:nvPr/>
        </p:nvSpPr>
        <p:spPr bwMode="auto">
          <a:xfrm>
            <a:off x="533311" y="4858428"/>
            <a:ext cx="1339343" cy="1343475"/>
          </a:xfrm>
          <a:custGeom>
            <a:avLst/>
            <a:gdLst>
              <a:gd name="T0" fmla="*/ 189 w 1114"/>
              <a:gd name="T1" fmla="*/ 889 h 1116"/>
              <a:gd name="T2" fmla="*/ 228 w 1114"/>
              <a:gd name="T3" fmla="*/ 166 h 1116"/>
              <a:gd name="T4" fmla="*/ 770 w 1114"/>
              <a:gd name="T5" fmla="*/ 76 h 1116"/>
              <a:gd name="T6" fmla="*/ 1065 w 1114"/>
              <a:gd name="T7" fmla="*/ 91 h 1116"/>
              <a:gd name="T8" fmla="*/ 1061 w 1114"/>
              <a:gd name="T9" fmla="*/ 403 h 1116"/>
              <a:gd name="T10" fmla="*/ 912 w 1114"/>
              <a:gd name="T11" fmla="*/ 927 h 1116"/>
              <a:gd name="T12" fmla="*/ 189 w 1114"/>
              <a:gd name="T13" fmla="*/ 889 h 1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14" h="1116">
                <a:moveTo>
                  <a:pt x="189" y="889"/>
                </a:moveTo>
                <a:cubicBezTo>
                  <a:pt x="0" y="679"/>
                  <a:pt x="17" y="355"/>
                  <a:pt x="228" y="166"/>
                </a:cubicBezTo>
                <a:cubicBezTo>
                  <a:pt x="380" y="29"/>
                  <a:pt x="593" y="0"/>
                  <a:pt x="770" y="76"/>
                </a:cubicBezTo>
                <a:cubicBezTo>
                  <a:pt x="837" y="104"/>
                  <a:pt x="998" y="91"/>
                  <a:pt x="1065" y="91"/>
                </a:cubicBezTo>
                <a:cubicBezTo>
                  <a:pt x="1056" y="194"/>
                  <a:pt x="1040" y="332"/>
                  <a:pt x="1061" y="403"/>
                </a:cubicBezTo>
                <a:cubicBezTo>
                  <a:pt x="1114" y="586"/>
                  <a:pt x="1063" y="791"/>
                  <a:pt x="912" y="927"/>
                </a:cubicBezTo>
                <a:cubicBezTo>
                  <a:pt x="702" y="1116"/>
                  <a:pt x="378" y="1099"/>
                  <a:pt x="189" y="889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121872" tIns="60936" rIns="121872" bIns="60936" numCol="1" anchor="t" anchorCtr="0" compatLnSpc="1"/>
          <a:lstStyle/>
          <a:p>
            <a:endParaRPr lang="zh-CN" altLang="en-US" sz="1865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41" name="TextBox 32"/>
          <p:cNvSpPr txBox="1"/>
          <p:nvPr/>
        </p:nvSpPr>
        <p:spPr>
          <a:xfrm>
            <a:off x="812893" y="5073488"/>
            <a:ext cx="79502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主体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太大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43" name="Freeform 5"/>
          <p:cNvSpPr>
            <a:spLocks noChangeAspect="1"/>
          </p:cNvSpPr>
          <p:nvPr/>
        </p:nvSpPr>
        <p:spPr bwMode="auto">
          <a:xfrm>
            <a:off x="6357852" y="4942024"/>
            <a:ext cx="1339343" cy="1343475"/>
          </a:xfrm>
          <a:custGeom>
            <a:avLst/>
            <a:gdLst>
              <a:gd name="T0" fmla="*/ 189 w 1114"/>
              <a:gd name="T1" fmla="*/ 889 h 1116"/>
              <a:gd name="T2" fmla="*/ 228 w 1114"/>
              <a:gd name="T3" fmla="*/ 166 h 1116"/>
              <a:gd name="T4" fmla="*/ 770 w 1114"/>
              <a:gd name="T5" fmla="*/ 76 h 1116"/>
              <a:gd name="T6" fmla="*/ 1065 w 1114"/>
              <a:gd name="T7" fmla="*/ 91 h 1116"/>
              <a:gd name="T8" fmla="*/ 1061 w 1114"/>
              <a:gd name="T9" fmla="*/ 403 h 1116"/>
              <a:gd name="T10" fmla="*/ 912 w 1114"/>
              <a:gd name="T11" fmla="*/ 927 h 1116"/>
              <a:gd name="T12" fmla="*/ 189 w 1114"/>
              <a:gd name="T13" fmla="*/ 889 h 1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14" h="1116">
                <a:moveTo>
                  <a:pt x="189" y="889"/>
                </a:moveTo>
                <a:cubicBezTo>
                  <a:pt x="0" y="679"/>
                  <a:pt x="17" y="355"/>
                  <a:pt x="228" y="166"/>
                </a:cubicBezTo>
                <a:cubicBezTo>
                  <a:pt x="380" y="29"/>
                  <a:pt x="593" y="0"/>
                  <a:pt x="770" y="76"/>
                </a:cubicBezTo>
                <a:cubicBezTo>
                  <a:pt x="837" y="104"/>
                  <a:pt x="998" y="91"/>
                  <a:pt x="1065" y="91"/>
                </a:cubicBezTo>
                <a:cubicBezTo>
                  <a:pt x="1056" y="194"/>
                  <a:pt x="1040" y="332"/>
                  <a:pt x="1061" y="403"/>
                </a:cubicBezTo>
                <a:cubicBezTo>
                  <a:pt x="1114" y="586"/>
                  <a:pt x="1063" y="791"/>
                  <a:pt x="912" y="927"/>
                </a:cubicBezTo>
                <a:cubicBezTo>
                  <a:pt x="702" y="1116"/>
                  <a:pt x="378" y="1099"/>
                  <a:pt x="189" y="889"/>
                </a:cubicBezTo>
                <a:close/>
              </a:path>
            </a:pathLst>
          </a:custGeom>
          <a:solidFill>
            <a:srgbClr val="EE6B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872" tIns="60936" rIns="121872" bIns="60936" numCol="1" anchor="t" anchorCtr="0" compatLnSpc="1"/>
          <a:lstStyle/>
          <a:p>
            <a:endParaRPr lang="zh-CN" altLang="en-US" sz="1865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cxnSp>
        <p:nvCxnSpPr>
          <p:cNvPr id="46" name="直接连接符 45"/>
          <p:cNvCxnSpPr/>
          <p:nvPr/>
        </p:nvCxnSpPr>
        <p:spPr bwMode="auto">
          <a:xfrm>
            <a:off x="7893420" y="1762460"/>
            <a:ext cx="0" cy="133821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7" name="直接连接符 46"/>
          <p:cNvCxnSpPr/>
          <p:nvPr/>
        </p:nvCxnSpPr>
        <p:spPr bwMode="auto">
          <a:xfrm>
            <a:off x="2068879" y="4820169"/>
            <a:ext cx="0" cy="134887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8" name="直接连接符 47"/>
          <p:cNvCxnSpPr/>
          <p:nvPr/>
        </p:nvCxnSpPr>
        <p:spPr bwMode="auto">
          <a:xfrm>
            <a:off x="7893420" y="4786396"/>
            <a:ext cx="0" cy="1403129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00" name="文本框 99"/>
          <p:cNvSpPr txBox="1"/>
          <p:nvPr/>
        </p:nvSpPr>
        <p:spPr>
          <a:xfrm>
            <a:off x="7893473" y="4894580"/>
            <a:ext cx="349250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just">
              <a:lnSpc>
                <a:spcPct val="150000"/>
              </a:lnSpc>
            </a:pPr>
            <a:r>
              <a:rPr sz="1600" b="0" kern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怎样合理的安排位置？根据构图的要求，对所展示的图片进行对比，了解哪个的大小、位置安排比较合理？</a:t>
            </a:r>
            <a:endParaRPr sz="1600" kern="0" noProof="0" dirty="0">
              <a:ln>
                <a:noFill/>
              </a:ln>
              <a:solidFill>
                <a:srgbClr val="737572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 descr="7-19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8155940" y="872067"/>
            <a:ext cx="2078567" cy="2845647"/>
          </a:xfrm>
          <a:prstGeom prst="rect">
            <a:avLst/>
          </a:prstGeom>
        </p:spPr>
      </p:pic>
      <p:pic>
        <p:nvPicPr>
          <p:cNvPr id="3" name="图片 2" descr="7-1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20153" y="3841327"/>
            <a:ext cx="1932940" cy="2645833"/>
          </a:xfrm>
          <a:prstGeom prst="rect">
            <a:avLst/>
          </a:prstGeom>
        </p:spPr>
      </p:pic>
      <p:pic>
        <p:nvPicPr>
          <p:cNvPr id="4" name="图片 3" descr="7-1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00680" y="1018540"/>
            <a:ext cx="1971887" cy="270002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363878" y="352148"/>
            <a:ext cx="1367516" cy="420370"/>
            <a:chOff x="568442" y="319364"/>
            <a:chExt cx="1367517" cy="420371"/>
          </a:xfrm>
        </p:grpSpPr>
        <p:sp>
          <p:nvSpPr>
            <p:cNvPr id="7" name="文本框 23"/>
            <p:cNvSpPr txBox="1"/>
            <p:nvPr/>
          </p:nvSpPr>
          <p:spPr>
            <a:xfrm>
              <a:off x="665958" y="319364"/>
              <a:ext cx="1270001" cy="4203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2135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</a:rPr>
                <a:t>教学反思</a:t>
              </a:r>
              <a:endParaRPr lang="zh-CN" altLang="en-US" sz="2135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" name="等腰三角形 7"/>
            <p:cNvSpPr/>
            <p:nvPr/>
          </p:nvSpPr>
          <p:spPr>
            <a:xfrm rot="16200000" flipH="1" flipV="1">
              <a:off x="492508" y="454911"/>
              <a:ext cx="304323" cy="152455"/>
            </a:xfrm>
            <a:prstGeom prst="triangle">
              <a:avLst/>
            </a:prstGeom>
            <a:solidFill>
              <a:schemeClr val="bg1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2400">
                <a:solidFill>
                  <a:srgbClr val="080808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49"/>
                            </p:stCondLst>
                            <p:childTnLst>
                              <p:par>
                                <p:cTn id="20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49"/>
                            </p:stCondLst>
                            <p:childTnLst>
                              <p:par>
                                <p:cTn id="2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4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49"/>
                            </p:stCondLst>
                            <p:childTnLst>
                              <p:par>
                                <p:cTn id="3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99"/>
                            </p:stCondLst>
                            <p:childTnLst>
                              <p:par>
                                <p:cTn id="3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99"/>
                            </p:stCondLst>
                            <p:childTnLst>
                              <p:par>
                                <p:cTn id="4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4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4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4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99"/>
                            </p:stCondLst>
                            <p:childTnLst>
                              <p:par>
                                <p:cTn id="5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150"/>
                            </p:stCondLst>
                            <p:childTnLst>
                              <p:par>
                                <p:cTn id="58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650"/>
                            </p:stCondLst>
                            <p:childTnLst>
                              <p:par>
                                <p:cTn id="6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4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4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150"/>
                            </p:stCondLst>
                            <p:childTnLst>
                              <p:par>
                                <p:cTn id="6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bldLvl="0" animBg="1"/>
      <p:bldP spid="35" grpId="0"/>
      <p:bldP spid="37" grpId="0" bldLvl="0" animBg="1"/>
      <p:bldP spid="38" grpId="0"/>
      <p:bldP spid="40" grpId="0" bldLvl="0" animBg="1"/>
      <p:bldP spid="41" grpId="0"/>
      <p:bldP spid="4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5" y="0"/>
            <a:ext cx="12188387" cy="6857999"/>
          </a:xfrm>
          <a:prstGeom prst="rect">
            <a:avLst/>
          </a:prstGeom>
        </p:spPr>
      </p:pic>
      <p:sp>
        <p:nvSpPr>
          <p:cNvPr id="8" name="TextBox 58"/>
          <p:cNvSpPr txBox="1"/>
          <p:nvPr/>
        </p:nvSpPr>
        <p:spPr>
          <a:xfrm>
            <a:off x="2040327" y="1508787"/>
            <a:ext cx="5495833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8800" dirty="0">
                <a:solidFill>
                  <a:srgbClr val="E76668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方正尚酷简体" panose="03000509000000000000" pitchFamily="65" charset="-122"/>
                <a:ea typeface="方正尚酷简体" panose="03000509000000000000" pitchFamily="65" charset="-122"/>
              </a:rPr>
              <a:t>谢谢</a:t>
            </a:r>
            <a:r>
              <a:rPr lang="zh-CN" altLang="en-US" sz="8800" dirty="0">
                <a:solidFill>
                  <a:srgbClr val="3F3B6D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方正尚酷简体" panose="03000509000000000000" pitchFamily="65" charset="-122"/>
                <a:ea typeface="方正尚酷简体" panose="03000509000000000000" pitchFamily="65" charset="-122"/>
              </a:rPr>
              <a:t>观赏</a:t>
            </a:r>
            <a:endParaRPr lang="zh-CN" altLang="en-US" sz="8800" dirty="0">
              <a:solidFill>
                <a:srgbClr val="3F3B6D"/>
              </a:solidFill>
              <a:effectLst>
                <a:reflection blurRad="6350" stA="50000" endA="300" endPos="50000" dist="60007" dir="5400000" sy="-100000" algn="bl" rotWithShape="0"/>
              </a:effectLst>
              <a:latin typeface="方正尚酷简体" panose="03000509000000000000" pitchFamily="65" charset="-122"/>
              <a:ea typeface="方正尚酷简体" panose="03000509000000000000" pitchFamily="65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椭圆 28"/>
          <p:cNvSpPr/>
          <p:nvPr/>
        </p:nvSpPr>
        <p:spPr>
          <a:xfrm>
            <a:off x="5755151" y="2154741"/>
            <a:ext cx="526256" cy="526256"/>
          </a:xfrm>
          <a:prstGeom prst="ellipse">
            <a:avLst/>
          </a:prstGeom>
          <a:solidFill>
            <a:srgbClr val="E2424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altLang="zh-CN" sz="2665" kern="0" dirty="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5</a:t>
            </a:r>
            <a:endParaRPr lang="zh-CN" altLang="en-US" sz="2665" kern="0" dirty="0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213257" y="3519260"/>
            <a:ext cx="526256" cy="526256"/>
          </a:xfrm>
          <a:prstGeom prst="ellipse">
            <a:avLst/>
          </a:prstGeom>
          <a:solidFill>
            <a:srgbClr val="F09E1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altLang="zh-CN" sz="2665" kern="0" dirty="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6</a:t>
            </a:r>
            <a:endParaRPr lang="zh-CN" altLang="en-US" sz="2665" kern="0" dirty="0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6069747" y="4676411"/>
            <a:ext cx="526256" cy="526256"/>
          </a:xfrm>
          <a:prstGeom prst="ellipse">
            <a:avLst/>
          </a:prstGeom>
          <a:solidFill>
            <a:srgbClr val="2591A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altLang="zh-CN" sz="2665" kern="0" dirty="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7</a:t>
            </a:r>
            <a:endParaRPr lang="zh-CN" altLang="en-US" sz="2665" kern="0" dirty="0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33" name="TextBox 38"/>
          <p:cNvSpPr txBox="1"/>
          <p:nvPr/>
        </p:nvSpPr>
        <p:spPr>
          <a:xfrm>
            <a:off x="6331215" y="2201109"/>
            <a:ext cx="4704523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2400" kern="0" dirty="0">
                <a:solidFill>
                  <a:srgbClr val="E24246"/>
                </a:solidFill>
                <a:latin typeface="微软雅黑" panose="020B0503020204020204" charset="-122"/>
                <a:ea typeface="微软雅黑" panose="020B0503020204020204" charset="-122"/>
              </a:rPr>
              <a:t>单元五　</a:t>
            </a:r>
            <a:r>
              <a:rPr lang="zh-CN" altLang="en-US" sz="1600" kern="0" dirty="0">
                <a:solidFill>
                  <a:srgbClr val="080808"/>
                </a:solidFill>
                <a:latin typeface="微软雅黑" panose="020B0503020204020204" charset="-122"/>
                <a:ea typeface="微软雅黑" panose="020B0503020204020204" charset="-122"/>
              </a:rPr>
              <a:t>动物简笔画</a:t>
            </a:r>
            <a:endParaRPr lang="zh-CN" altLang="en-US" sz="1600" kern="0" dirty="0">
              <a:solidFill>
                <a:srgbClr val="08080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TextBox 39"/>
          <p:cNvSpPr txBox="1"/>
          <p:nvPr/>
        </p:nvSpPr>
        <p:spPr>
          <a:xfrm>
            <a:off x="6826590" y="3567490"/>
            <a:ext cx="4704523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2400" kern="0" dirty="0">
                <a:solidFill>
                  <a:srgbClr val="F09E17"/>
                </a:solidFill>
                <a:latin typeface="微软雅黑" panose="020B0503020204020204" charset="-122"/>
                <a:ea typeface="微软雅黑" panose="020B0503020204020204" charset="-122"/>
              </a:rPr>
              <a:t>单元六</a:t>
            </a:r>
            <a:r>
              <a:rPr lang="en-US" altLang="zh-CN" sz="2400" kern="0" dirty="0">
                <a:solidFill>
                  <a:srgbClr val="F09E17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1600" kern="0" dirty="0">
                <a:solidFill>
                  <a:srgbClr val="080808"/>
                </a:solidFill>
                <a:latin typeface="微软雅黑" panose="020B0503020204020204" charset="-122"/>
                <a:ea typeface="微软雅黑" panose="020B0503020204020204" charset="-122"/>
              </a:rPr>
              <a:t>人物简笔画</a:t>
            </a:r>
            <a:endParaRPr lang="zh-CN" altLang="en-US" sz="1600" kern="0" dirty="0">
              <a:solidFill>
                <a:srgbClr val="08080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TextBox 40"/>
          <p:cNvSpPr txBox="1"/>
          <p:nvPr/>
        </p:nvSpPr>
        <p:spPr>
          <a:xfrm>
            <a:off x="6708936" y="4739603"/>
            <a:ext cx="4704523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2400" kern="0" dirty="0">
                <a:solidFill>
                  <a:srgbClr val="2591A3"/>
                </a:solidFill>
                <a:latin typeface="微软雅黑" panose="020B0503020204020204" charset="-122"/>
                <a:ea typeface="微软雅黑" panose="020B0503020204020204" charset="-122"/>
              </a:rPr>
              <a:t>单元七</a:t>
            </a:r>
            <a:r>
              <a:rPr lang="en-US" altLang="zh-CN" sz="2400" kern="0" dirty="0">
                <a:solidFill>
                  <a:srgbClr val="2591A3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1600" kern="0" dirty="0">
                <a:solidFill>
                  <a:srgbClr val="080808"/>
                </a:solidFill>
                <a:latin typeface="微软雅黑" panose="020B0503020204020204" charset="-122"/>
                <a:ea typeface="微软雅黑" panose="020B0503020204020204" charset="-122"/>
              </a:rPr>
              <a:t>简笔画创编</a:t>
            </a:r>
            <a:endParaRPr lang="zh-CN" altLang="en-US" sz="1600" kern="0" dirty="0">
              <a:solidFill>
                <a:srgbClr val="08080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弧形 36"/>
          <p:cNvSpPr/>
          <p:nvPr/>
        </p:nvSpPr>
        <p:spPr>
          <a:xfrm rot="2700000">
            <a:off x="865061" y="1425216"/>
            <a:ext cx="4764533" cy="4764533"/>
          </a:xfrm>
          <a:prstGeom prst="arc">
            <a:avLst/>
          </a:prstGeom>
          <a:noFill/>
          <a:ln w="6350" cap="flat" cmpd="sng" algn="ctr">
            <a:solidFill>
              <a:srgbClr val="394C53"/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2400" kern="0">
              <a:solidFill>
                <a:srgbClr val="84B648"/>
              </a:solidFill>
              <a:latin typeface="Lato Light"/>
            </a:endParaRPr>
          </a:p>
        </p:txBody>
      </p:sp>
      <p:sp>
        <p:nvSpPr>
          <p:cNvPr id="38" name="Title 2"/>
          <p:cNvSpPr txBox="1"/>
          <p:nvPr/>
        </p:nvSpPr>
        <p:spPr>
          <a:xfrm>
            <a:off x="1199456" y="807840"/>
            <a:ext cx="3637157" cy="609399"/>
          </a:xfrm>
          <a:prstGeom prst="rect">
            <a:avLst/>
          </a:prstGeom>
        </p:spPr>
        <p:txBody>
          <a:bodyPr vert="horz" lIns="121920" tIns="60960" rIns="121920" bIns="60960" rtlCol="0" anchor="ctr">
            <a:normAutofit fontScale="87500" lnSpcReduction="1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735" b="0" i="0" u="none" strike="noStrike" kern="1200" cap="none" spc="0" normalizeH="0" baseline="0" noProof="0" dirty="0">
                <a:ln>
                  <a:noFill/>
                </a:ln>
                <a:solidFill>
                  <a:srgbClr val="E24246"/>
                </a:solidFill>
                <a:effectLst/>
                <a:uLnTx/>
                <a:uFillTx/>
                <a:latin typeface="方正尚酷简体" panose="03000509000000000000" pitchFamily="65" charset="-122"/>
                <a:ea typeface="方正尚酷简体" panose="03000509000000000000" pitchFamily="65" charset="-122"/>
              </a:rPr>
              <a:t>目录</a:t>
            </a:r>
            <a:r>
              <a:rPr kumimoji="0" lang="zh-CN" altLang="en-US" sz="3735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kumimoji="0" lang="en-US" altLang="zh-CN" sz="3735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CONTENTS</a:t>
            </a:r>
            <a:endParaRPr kumimoji="0" lang="en-US" sz="3735" b="0" i="0" u="none" strike="noStrike" kern="120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84851"/>
            <a:ext cx="5141413" cy="31744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翻书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8108 0.20062 L 0.00208 -0.01018 " pathEditMode="relative" rAng="0" ptsTypes="AA">
                                      <p:cBhvr>
                                        <p:cTn id="3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49" y="-10556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2448 0.075 L 0.00069 -0.00339 " pathEditMode="relative" rAng="0" ptsTypes="AA">
                                      <p:cBhvr>
                                        <p:cTn id="3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50" y="-3920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2448 -0.07284 L 0.00069 -0.00031 " pathEditMode="relative" rAng="0" ptsTypes="AA">
                                      <p:cBhvr>
                                        <p:cTn id="3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50" y="3611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6" presetClass="emph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26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2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26" presetClass="emph" presetSubtype="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26" presetClass="emph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26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26" presetClass="emph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ldLvl="0" animBg="1"/>
      <p:bldP spid="29" grpId="1" bldLvl="0" animBg="1"/>
      <p:bldP spid="29" grpId="2" bldLvl="0" animBg="1"/>
      <p:bldP spid="30" grpId="0" bldLvl="0" animBg="1"/>
      <p:bldP spid="30" grpId="1" bldLvl="0" animBg="1"/>
      <p:bldP spid="30" grpId="2" bldLvl="0" animBg="1"/>
      <p:bldP spid="31" grpId="0" bldLvl="0" animBg="1"/>
      <p:bldP spid="31" grpId="1" bldLvl="0" animBg="1"/>
      <p:bldP spid="31" grpId="2" bldLvl="0" animBg="1"/>
      <p:bldP spid="33" grpId="0"/>
      <p:bldP spid="33" grpId="1"/>
      <p:bldP spid="34" grpId="0"/>
      <p:bldP spid="34" grpId="1"/>
      <p:bldP spid="35" grpId="0"/>
      <p:bldP spid="35" grpId="1"/>
      <p:bldP spid="37" grpId="0" bldLvl="0" animBg="1"/>
      <p:bldP spid="3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5" y="0"/>
            <a:ext cx="12192000" cy="6860033"/>
          </a:xfrm>
          <a:prstGeom prst="rect">
            <a:avLst/>
          </a:prstGeom>
        </p:spPr>
      </p:pic>
      <p:sp>
        <p:nvSpPr>
          <p:cNvPr id="5" name="圆角矩形 4"/>
          <p:cNvSpPr/>
          <p:nvPr/>
        </p:nvSpPr>
        <p:spPr>
          <a:xfrm>
            <a:off x="2814688" y="2372883"/>
            <a:ext cx="6782304" cy="2086053"/>
          </a:xfrm>
          <a:prstGeom prst="roundRect">
            <a:avLst>
              <a:gd name="adj" fmla="val 50000"/>
            </a:avLst>
          </a:prstGeom>
          <a:noFill/>
          <a:ln w="3175" cap="flat" cmpd="sng" algn="ctr">
            <a:solidFill>
              <a:sysClr val="window" lastClr="FFFFFF">
                <a:lumMod val="75000"/>
              </a:sysClr>
            </a:solidFill>
            <a:prstDash val="solid"/>
          </a:ln>
          <a:effectLst>
            <a:innerShdw blurRad="114300">
              <a:prstClr val="black"/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 panose="020B0604030504040204"/>
              <a:ea typeface="微软雅黑" panose="020B0503020204020204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3121380" y="2660915"/>
            <a:ext cx="5968351" cy="1536171"/>
          </a:xfrm>
          <a:prstGeom prst="roundRect">
            <a:avLst>
              <a:gd name="adj" fmla="val 50000"/>
            </a:avLst>
          </a:prstGeom>
          <a:solidFill>
            <a:srgbClr val="E24246"/>
          </a:solidFill>
          <a:ln w="9525" cap="flat" cmpd="sng" algn="ctr">
            <a:solidFill>
              <a:srgbClr val="DA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 panose="020B0604030504040204"/>
              <a:ea typeface="微软雅黑" panose="020B050302020402020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648075" y="3068955"/>
            <a:ext cx="5202555" cy="748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265" spc="300" dirty="0">
                <a:solidFill>
                  <a:prstClr val="white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</a:rPr>
              <a:t>单元七</a:t>
            </a:r>
            <a:r>
              <a:rPr lang="en-US" altLang="zh-CN" sz="4265" spc="300" dirty="0">
                <a:solidFill>
                  <a:prstClr val="white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</a:rPr>
              <a:t> </a:t>
            </a:r>
            <a:r>
              <a:rPr lang="zh-CN" altLang="en-US" sz="4265" spc="300" dirty="0">
                <a:solidFill>
                  <a:prstClr val="white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</a:rPr>
              <a:t>简笔画创编</a:t>
            </a:r>
            <a:endParaRPr lang="zh-CN" altLang="zh-CN" sz="4265" spc="300" dirty="0">
              <a:solidFill>
                <a:prstClr val="white"/>
              </a:solidFill>
              <a:latin typeface="方正尚酷简体" panose="03000509000000000000" pitchFamily="65" charset="-122"/>
              <a:ea typeface="方正尚酷简体" panose="03000509000000000000" pitchFamily="65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06687" y="2017604"/>
            <a:ext cx="10046733" cy="3342740"/>
            <a:chOff x="611188" y="2249810"/>
            <a:chExt cx="7535050" cy="2507055"/>
          </a:xfrm>
        </p:grpSpPr>
        <p:sp>
          <p:nvSpPr>
            <p:cNvPr id="4" name="Freeform 140"/>
            <p:cNvSpPr/>
            <p:nvPr/>
          </p:nvSpPr>
          <p:spPr bwMode="auto">
            <a:xfrm>
              <a:off x="4419041" y="3514468"/>
              <a:ext cx="1500618" cy="1240895"/>
            </a:xfrm>
            <a:custGeom>
              <a:avLst/>
              <a:gdLst>
                <a:gd name="T0" fmla="*/ 1004 w 1051"/>
                <a:gd name="T1" fmla="*/ 0 h 869"/>
                <a:gd name="T2" fmla="*/ 218 w 1051"/>
                <a:gd name="T3" fmla="*/ 0 h 869"/>
                <a:gd name="T4" fmla="*/ 161 w 1051"/>
                <a:gd name="T5" fmla="*/ 5 h 869"/>
                <a:gd name="T6" fmla="*/ 0 w 1051"/>
                <a:gd name="T7" fmla="*/ 186 h 869"/>
                <a:gd name="T8" fmla="*/ 0 w 1051"/>
                <a:gd name="T9" fmla="*/ 201 h 869"/>
                <a:gd name="T10" fmla="*/ 0 w 1051"/>
                <a:gd name="T11" fmla="*/ 818 h 869"/>
                <a:gd name="T12" fmla="*/ 51 w 1051"/>
                <a:gd name="T13" fmla="*/ 869 h 869"/>
                <a:gd name="T14" fmla="*/ 110 w 1051"/>
                <a:gd name="T15" fmla="*/ 869 h 869"/>
                <a:gd name="T16" fmla="*/ 161 w 1051"/>
                <a:gd name="T17" fmla="*/ 818 h 869"/>
                <a:gd name="T18" fmla="*/ 161 w 1051"/>
                <a:gd name="T19" fmla="*/ 101 h 869"/>
                <a:gd name="T20" fmla="*/ 214 w 1051"/>
                <a:gd name="T21" fmla="*/ 92 h 869"/>
                <a:gd name="T22" fmla="*/ 1005 w 1051"/>
                <a:gd name="T23" fmla="*/ 92 h 869"/>
                <a:gd name="T24" fmla="*/ 1051 w 1051"/>
                <a:gd name="T25" fmla="*/ 46 h 869"/>
                <a:gd name="T26" fmla="*/ 1004 w 1051"/>
                <a:gd name="T27" fmla="*/ 0 h 8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51" h="869">
                  <a:moveTo>
                    <a:pt x="1004" y="0"/>
                  </a:moveTo>
                  <a:cubicBezTo>
                    <a:pt x="998" y="1"/>
                    <a:pt x="364" y="6"/>
                    <a:pt x="218" y="0"/>
                  </a:cubicBezTo>
                  <a:cubicBezTo>
                    <a:pt x="197" y="0"/>
                    <a:pt x="178" y="2"/>
                    <a:pt x="161" y="5"/>
                  </a:cubicBezTo>
                  <a:cubicBezTo>
                    <a:pt x="53" y="28"/>
                    <a:pt x="9" y="127"/>
                    <a:pt x="0" y="186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0" y="818"/>
                    <a:pt x="0" y="818"/>
                    <a:pt x="0" y="818"/>
                  </a:cubicBezTo>
                  <a:cubicBezTo>
                    <a:pt x="0" y="846"/>
                    <a:pt x="23" y="869"/>
                    <a:pt x="51" y="869"/>
                  </a:cubicBezTo>
                  <a:cubicBezTo>
                    <a:pt x="110" y="869"/>
                    <a:pt x="110" y="869"/>
                    <a:pt x="110" y="869"/>
                  </a:cubicBezTo>
                  <a:cubicBezTo>
                    <a:pt x="138" y="869"/>
                    <a:pt x="161" y="846"/>
                    <a:pt x="161" y="818"/>
                  </a:cubicBezTo>
                  <a:cubicBezTo>
                    <a:pt x="161" y="101"/>
                    <a:pt x="161" y="101"/>
                    <a:pt x="161" y="101"/>
                  </a:cubicBezTo>
                  <a:cubicBezTo>
                    <a:pt x="176" y="95"/>
                    <a:pt x="193" y="92"/>
                    <a:pt x="214" y="92"/>
                  </a:cubicBezTo>
                  <a:cubicBezTo>
                    <a:pt x="363" y="98"/>
                    <a:pt x="979" y="93"/>
                    <a:pt x="1005" y="92"/>
                  </a:cubicBezTo>
                  <a:cubicBezTo>
                    <a:pt x="1030" y="92"/>
                    <a:pt x="1051" y="71"/>
                    <a:pt x="1051" y="46"/>
                  </a:cubicBezTo>
                  <a:cubicBezTo>
                    <a:pt x="1050" y="21"/>
                    <a:pt x="1030" y="1"/>
                    <a:pt x="1004" y="0"/>
                  </a:cubicBezTo>
                  <a:close/>
                </a:path>
              </a:pathLst>
            </a:custGeom>
            <a:solidFill>
              <a:srgbClr val="6AB73E"/>
            </a:solidFill>
            <a:ln>
              <a:noFill/>
            </a:ln>
          </p:spPr>
          <p:txBody>
            <a:bodyPr/>
            <a:lstStyle/>
            <a:p>
              <a:endParaRPr lang="zh-CN" altLang="en-US" sz="2135">
                <a:solidFill>
                  <a:srgbClr val="080808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" name="Freeform 141"/>
            <p:cNvSpPr/>
            <p:nvPr/>
          </p:nvSpPr>
          <p:spPr bwMode="auto">
            <a:xfrm>
              <a:off x="4502867" y="2839739"/>
              <a:ext cx="1374" cy="20613"/>
            </a:xfrm>
            <a:custGeom>
              <a:avLst/>
              <a:gdLst>
                <a:gd name="T0" fmla="*/ 1 w 1"/>
                <a:gd name="T1" fmla="*/ 2 h 15"/>
                <a:gd name="T2" fmla="*/ 0 w 1"/>
                <a:gd name="T3" fmla="*/ 0 h 15"/>
                <a:gd name="T4" fmla="*/ 0 w 1"/>
                <a:gd name="T5" fmla="*/ 15 h 15"/>
                <a:gd name="T6" fmla="*/ 1 w 1"/>
                <a:gd name="T7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5">
                  <a:moveTo>
                    <a:pt x="1" y="2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1"/>
                    <a:pt x="1" y="6"/>
                    <a:pt x="1" y="2"/>
                  </a:cubicBezTo>
                  <a:close/>
                </a:path>
              </a:pathLst>
            </a:custGeom>
            <a:solidFill>
              <a:srgbClr val="FFD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rgbClr val="080808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" name="Freeform 142"/>
            <p:cNvSpPr/>
            <p:nvPr/>
          </p:nvSpPr>
          <p:spPr bwMode="auto">
            <a:xfrm>
              <a:off x="3149288" y="2529172"/>
              <a:ext cx="1499243" cy="1250515"/>
            </a:xfrm>
            <a:custGeom>
              <a:avLst/>
              <a:gdLst>
                <a:gd name="T0" fmla="*/ 889 w 1050"/>
                <a:gd name="T1" fmla="*/ 6 h 876"/>
                <a:gd name="T2" fmla="*/ 833 w 1050"/>
                <a:gd name="T3" fmla="*/ 1 h 876"/>
                <a:gd name="T4" fmla="*/ 46 w 1050"/>
                <a:gd name="T5" fmla="*/ 1 h 876"/>
                <a:gd name="T6" fmla="*/ 0 w 1050"/>
                <a:gd name="T7" fmla="*/ 47 h 876"/>
                <a:gd name="T8" fmla="*/ 46 w 1050"/>
                <a:gd name="T9" fmla="*/ 93 h 876"/>
                <a:gd name="T10" fmla="*/ 836 w 1050"/>
                <a:gd name="T11" fmla="*/ 93 h 876"/>
                <a:gd name="T12" fmla="*/ 889 w 1050"/>
                <a:gd name="T13" fmla="*/ 102 h 876"/>
                <a:gd name="T14" fmla="*/ 889 w 1050"/>
                <a:gd name="T15" fmla="*/ 876 h 876"/>
                <a:gd name="T16" fmla="*/ 1050 w 1050"/>
                <a:gd name="T17" fmla="*/ 695 h 876"/>
                <a:gd name="T18" fmla="*/ 1050 w 1050"/>
                <a:gd name="T19" fmla="*/ 202 h 876"/>
                <a:gd name="T20" fmla="*/ 1050 w 1050"/>
                <a:gd name="T21" fmla="*/ 186 h 876"/>
                <a:gd name="T22" fmla="*/ 889 w 1050"/>
                <a:gd name="T23" fmla="*/ 6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50" h="876">
                  <a:moveTo>
                    <a:pt x="889" y="6"/>
                  </a:moveTo>
                  <a:cubicBezTo>
                    <a:pt x="872" y="2"/>
                    <a:pt x="853" y="0"/>
                    <a:pt x="833" y="1"/>
                  </a:cubicBezTo>
                  <a:cubicBezTo>
                    <a:pt x="687" y="6"/>
                    <a:pt x="53" y="1"/>
                    <a:pt x="46" y="1"/>
                  </a:cubicBezTo>
                  <a:cubicBezTo>
                    <a:pt x="21" y="1"/>
                    <a:pt x="0" y="21"/>
                    <a:pt x="0" y="47"/>
                  </a:cubicBezTo>
                  <a:cubicBezTo>
                    <a:pt x="0" y="72"/>
                    <a:pt x="20" y="93"/>
                    <a:pt x="46" y="93"/>
                  </a:cubicBezTo>
                  <a:cubicBezTo>
                    <a:pt x="72" y="93"/>
                    <a:pt x="688" y="98"/>
                    <a:pt x="836" y="93"/>
                  </a:cubicBezTo>
                  <a:cubicBezTo>
                    <a:pt x="857" y="92"/>
                    <a:pt x="875" y="96"/>
                    <a:pt x="889" y="102"/>
                  </a:cubicBezTo>
                  <a:cubicBezTo>
                    <a:pt x="889" y="876"/>
                    <a:pt x="889" y="876"/>
                    <a:pt x="889" y="876"/>
                  </a:cubicBezTo>
                  <a:cubicBezTo>
                    <a:pt x="898" y="817"/>
                    <a:pt x="942" y="718"/>
                    <a:pt x="1050" y="695"/>
                  </a:cubicBezTo>
                  <a:cubicBezTo>
                    <a:pt x="1050" y="202"/>
                    <a:pt x="1050" y="202"/>
                    <a:pt x="1050" y="202"/>
                  </a:cubicBezTo>
                  <a:cubicBezTo>
                    <a:pt x="1050" y="186"/>
                    <a:pt x="1050" y="186"/>
                    <a:pt x="1050" y="186"/>
                  </a:cubicBezTo>
                  <a:cubicBezTo>
                    <a:pt x="1041" y="128"/>
                    <a:pt x="997" y="29"/>
                    <a:pt x="889" y="6"/>
                  </a:cubicBezTo>
                  <a:close/>
                </a:path>
              </a:pathLst>
            </a:custGeom>
            <a:solidFill>
              <a:srgbClr val="43C0D4"/>
            </a:solidFill>
            <a:ln>
              <a:noFill/>
            </a:ln>
          </p:spPr>
          <p:txBody>
            <a:bodyPr/>
            <a:lstStyle/>
            <a:p>
              <a:endParaRPr lang="zh-CN" altLang="en-US" sz="2135">
                <a:solidFill>
                  <a:srgbClr val="080808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TextBox 9"/>
            <p:cNvSpPr txBox="1"/>
            <p:nvPr/>
          </p:nvSpPr>
          <p:spPr bwMode="auto">
            <a:xfrm>
              <a:off x="1730762" y="2249810"/>
              <a:ext cx="1066800" cy="31527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1600" spc="300">
                  <a:solidFill>
                    <a:srgbClr val="EBAC07"/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</a:defRPr>
              </a:lvl1pPr>
            </a:lstStyle>
            <a:p>
              <a:pPr algn="ctr"/>
              <a:r>
                <a:rPr lang="zh-CN" altLang="en-US" sz="2135" b="1" dirty="0">
                  <a:solidFill>
                    <a:srgbClr val="43C0D4"/>
                  </a:solidFill>
                </a:rPr>
                <a:t>素质目标</a:t>
              </a:r>
              <a:endParaRPr lang="zh-CN" altLang="en-US" sz="2135" b="1" dirty="0">
                <a:solidFill>
                  <a:srgbClr val="43C0D4"/>
                </a:solidFill>
              </a:endParaRPr>
            </a:p>
          </p:txBody>
        </p:sp>
        <p:sp>
          <p:nvSpPr>
            <p:cNvPr id="11" name="矩形 1"/>
            <p:cNvSpPr>
              <a:spLocks noChangeArrowheads="1"/>
            </p:cNvSpPr>
            <p:nvPr/>
          </p:nvSpPr>
          <p:spPr bwMode="auto">
            <a:xfrm>
              <a:off x="611188" y="2568189"/>
              <a:ext cx="2222950" cy="7639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335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了解美术创编的意义所在，在今后的实习教学中具备自主完成创作的能力，</a:t>
              </a:r>
              <a:endParaRPr lang="zh-CN" altLang="en-US" sz="1335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  <a:p>
              <a:pPr algn="just">
                <a:lnSpc>
                  <a:spcPct val="150000"/>
                </a:lnSpc>
              </a:pPr>
              <a:r>
                <a:rPr lang="zh-CN" altLang="en-US" sz="1335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培养双创型人才。</a:t>
              </a:r>
              <a:endParaRPr lang="zh-CN" altLang="en-US" sz="1335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2" name="TextBox 11"/>
            <p:cNvSpPr txBox="1"/>
            <p:nvPr/>
          </p:nvSpPr>
          <p:spPr bwMode="auto">
            <a:xfrm>
              <a:off x="6210511" y="3229500"/>
              <a:ext cx="1066800" cy="31527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1600" spc="300">
                  <a:solidFill>
                    <a:srgbClr val="F83003"/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</a:defRPr>
              </a:lvl1pPr>
            </a:lstStyle>
            <a:p>
              <a:pPr algn="ctr"/>
              <a:r>
                <a:rPr lang="zh-CN" altLang="en-US" sz="2135" b="1" dirty="0">
                  <a:solidFill>
                    <a:srgbClr val="6AB73E"/>
                  </a:solidFill>
                </a:rPr>
                <a:t>技能目标</a:t>
              </a:r>
              <a:endParaRPr lang="zh-CN" altLang="en-US" sz="2135" b="1" dirty="0">
                <a:solidFill>
                  <a:srgbClr val="6AB73E"/>
                </a:solidFill>
              </a:endParaRPr>
            </a:p>
          </p:txBody>
        </p:sp>
        <p:sp>
          <p:nvSpPr>
            <p:cNvPr id="13" name="矩形 1"/>
            <p:cNvSpPr>
              <a:spLocks noChangeArrowheads="1"/>
            </p:cNvSpPr>
            <p:nvPr/>
          </p:nvSpPr>
          <p:spPr bwMode="auto">
            <a:xfrm>
              <a:off x="6172276" y="3529569"/>
              <a:ext cx="1973962" cy="12272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335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1. 会分析捕捉美术创编的特点，初步掌握如何设计形象图形来表达文字。</a:t>
              </a:r>
              <a:endParaRPr lang="zh-CN" altLang="en-US" sz="1335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  <a:p>
              <a:pPr algn="just">
                <a:lnSpc>
                  <a:spcPct val="150000"/>
                </a:lnSpc>
              </a:pPr>
              <a:r>
                <a:rPr lang="zh-CN" altLang="en-US" sz="1335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2. 能掌握美术创编方法和步骤，为以后教学活动设计图打好基础。</a:t>
              </a:r>
              <a:endParaRPr lang="zh-CN" altLang="en-US" sz="1335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5590452" y="3300820"/>
              <a:ext cx="536130" cy="536130"/>
            </a:xfrm>
            <a:prstGeom prst="ellipse">
              <a:avLst/>
            </a:prstGeom>
            <a:solidFill>
              <a:srgbClr val="6AB73E"/>
            </a:solidFill>
            <a:ln>
              <a:noFill/>
            </a:ln>
          </p:spPr>
          <p:txBody>
            <a:bodyPr/>
            <a:lstStyle/>
            <a:p>
              <a:endParaRPr lang="zh-CN" altLang="en-US" sz="2135">
                <a:solidFill>
                  <a:srgbClr val="080808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2881223" y="2324222"/>
              <a:ext cx="536130" cy="536130"/>
            </a:xfrm>
            <a:prstGeom prst="ellipse">
              <a:avLst/>
            </a:prstGeom>
            <a:solidFill>
              <a:srgbClr val="43C0D4"/>
            </a:solidFill>
            <a:ln>
              <a:noFill/>
            </a:ln>
          </p:spPr>
          <p:txBody>
            <a:bodyPr/>
            <a:lstStyle/>
            <a:p>
              <a:endParaRPr lang="zh-CN" altLang="en-US" sz="2135">
                <a:solidFill>
                  <a:srgbClr val="080808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8" name="TextBox 682"/>
            <p:cNvSpPr txBox="1"/>
            <p:nvPr/>
          </p:nvSpPr>
          <p:spPr>
            <a:xfrm>
              <a:off x="5690061" y="3379577"/>
              <a:ext cx="316230" cy="37623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bg1"/>
                  </a:solidFill>
                  <a:latin typeface="方正中等线简体" pitchFamily="65" charset="-122"/>
                  <a:ea typeface="方正中等线简体" pitchFamily="65" charset="-122"/>
                </a:defRPr>
              </a:lvl1pPr>
            </a:lstStyle>
            <a:p>
              <a:pPr algn="ctr"/>
              <a:r>
                <a:rPr lang="en-US" altLang="zh-CN" sz="2665" dirty="0">
                  <a:solidFill>
                    <a:schemeClr val="accent2"/>
                  </a:solidFill>
                  <a:latin typeface="微软雅黑" panose="020B0503020204020204" charset="-122"/>
                  <a:ea typeface="微软雅黑" panose="020B0503020204020204" charset="-122"/>
                </a:rPr>
                <a:t>A</a:t>
              </a:r>
              <a:endParaRPr lang="zh-CN" altLang="en-US" sz="2665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9" name="TextBox 682"/>
            <p:cNvSpPr txBox="1"/>
            <p:nvPr/>
          </p:nvSpPr>
          <p:spPr>
            <a:xfrm>
              <a:off x="3005250" y="2397162"/>
              <a:ext cx="296704" cy="37623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bg1"/>
                  </a:solidFill>
                  <a:latin typeface="方正中等线简体" pitchFamily="65" charset="-122"/>
                  <a:ea typeface="方正中等线简体" pitchFamily="65" charset="-122"/>
                </a:defRPr>
              </a:lvl1pPr>
            </a:lstStyle>
            <a:p>
              <a:pPr algn="ctr"/>
              <a:r>
                <a:rPr lang="en-US" altLang="zh-CN" sz="2665" dirty="0">
                  <a:solidFill>
                    <a:schemeClr val="accent2"/>
                  </a:solidFill>
                  <a:latin typeface="微软雅黑" panose="020B0503020204020204" charset="-122"/>
                  <a:ea typeface="微软雅黑" panose="020B0503020204020204" charset="-122"/>
                </a:rPr>
                <a:t>B</a:t>
              </a:r>
              <a:endParaRPr lang="zh-CN" altLang="en-US" sz="2665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73403" y="323573"/>
            <a:ext cx="1367516" cy="420370"/>
            <a:chOff x="568442" y="319364"/>
            <a:chExt cx="1367517" cy="420371"/>
          </a:xfrm>
        </p:grpSpPr>
        <p:sp>
          <p:nvSpPr>
            <p:cNvPr id="22" name="文本框 23"/>
            <p:cNvSpPr txBox="1"/>
            <p:nvPr/>
          </p:nvSpPr>
          <p:spPr>
            <a:xfrm>
              <a:off x="665958" y="319364"/>
              <a:ext cx="1270001" cy="4203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135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</a:rPr>
                <a:t>学习目标</a:t>
              </a:r>
              <a:endParaRPr lang="zh-CN" altLang="en-US" sz="2135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" name="等腰三角形 22"/>
            <p:cNvSpPr/>
            <p:nvPr/>
          </p:nvSpPr>
          <p:spPr>
            <a:xfrm rot="16200000" flipH="1" flipV="1">
              <a:off x="492508" y="454911"/>
              <a:ext cx="304323" cy="152455"/>
            </a:xfrm>
            <a:prstGeom prst="triangle">
              <a:avLst/>
            </a:prstGeom>
            <a:solidFill>
              <a:schemeClr val="bg1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080808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865" y="27940"/>
            <a:ext cx="12192000" cy="6860033"/>
          </a:xfrm>
          <a:prstGeom prst="rect">
            <a:avLst/>
          </a:prstGeom>
        </p:spPr>
      </p:pic>
      <p:sp>
        <p:nvSpPr>
          <p:cNvPr id="14" name="圆角矩形 13"/>
          <p:cNvSpPr/>
          <p:nvPr/>
        </p:nvSpPr>
        <p:spPr>
          <a:xfrm>
            <a:off x="2814688" y="2372883"/>
            <a:ext cx="6782304" cy="2086053"/>
          </a:xfrm>
          <a:prstGeom prst="roundRect">
            <a:avLst>
              <a:gd name="adj" fmla="val 50000"/>
            </a:avLst>
          </a:prstGeom>
          <a:noFill/>
          <a:ln w="3175" cap="flat" cmpd="sng" algn="ctr">
            <a:solidFill>
              <a:sysClr val="window" lastClr="FFFFFF">
                <a:lumMod val="75000"/>
              </a:sysClr>
            </a:solidFill>
            <a:prstDash val="solid"/>
          </a:ln>
          <a:effectLst>
            <a:innerShdw blurRad="114300">
              <a:prstClr val="black"/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 panose="020B0604030504040204"/>
              <a:ea typeface="微软雅黑" panose="020B0503020204020204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3121380" y="2660915"/>
            <a:ext cx="5968351" cy="1536171"/>
          </a:xfrm>
          <a:prstGeom prst="roundRect">
            <a:avLst>
              <a:gd name="adj" fmla="val 50000"/>
            </a:avLst>
          </a:prstGeom>
          <a:solidFill>
            <a:srgbClr val="F09E17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 panose="020B0604030504040204"/>
              <a:ea typeface="微软雅黑" panose="020B0503020204020204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3436729" y="2808739"/>
            <a:ext cx="1298713" cy="1298713"/>
          </a:xfrm>
          <a:prstGeom prst="ellipse">
            <a:avLst/>
          </a:prstGeom>
          <a:gradFill>
            <a:gsLst>
              <a:gs pos="50000">
                <a:srgbClr val="ECECEC"/>
              </a:gs>
              <a:gs pos="0">
                <a:srgbClr val="E2E2E2"/>
              </a:gs>
              <a:gs pos="100000">
                <a:sysClr val="window" lastClr="FFFFFF"/>
              </a:gs>
            </a:gsLst>
            <a:lin ang="18900000" scaled="1"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charset="-122"/>
              </a:rPr>
              <a:t>01</a:t>
            </a:r>
            <a:endParaRPr kumimoji="0" lang="zh-CN" altLang="en-US" sz="4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Impact" panose="020B0806030902050204" pitchFamily="34" charset="0"/>
              <a:ea typeface="微软雅黑" panose="020B050302020402020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826906" y="2721107"/>
            <a:ext cx="3954780" cy="1476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000" spc="300" dirty="0">
                <a:solidFill>
                  <a:prstClr val="white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</a:rPr>
              <a:t>任务一 </a:t>
            </a:r>
            <a:endParaRPr lang="zh-CN" altLang="en-US" sz="3000" spc="300" dirty="0">
              <a:solidFill>
                <a:prstClr val="white"/>
              </a:solidFill>
              <a:latin typeface="方正尚酷简体" panose="03000509000000000000" pitchFamily="65" charset="-122"/>
              <a:ea typeface="方正尚酷简体" panose="03000509000000000000" pitchFamily="65" charset="-122"/>
            </a:endParaRPr>
          </a:p>
          <a:p>
            <a:pPr algn="ctr"/>
            <a:r>
              <a:rPr lang="zh-CN" altLang="en-US" sz="3000" spc="300" dirty="0">
                <a:solidFill>
                  <a:prstClr val="white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</a:rPr>
              <a:t>创编画的特点、重点</a:t>
            </a:r>
            <a:endParaRPr lang="zh-CN" altLang="en-US" sz="3000" spc="300" dirty="0">
              <a:solidFill>
                <a:prstClr val="white"/>
              </a:solidFill>
              <a:latin typeface="方正尚酷简体" panose="03000509000000000000" pitchFamily="65" charset="-122"/>
              <a:ea typeface="方正尚酷简体" panose="03000509000000000000" pitchFamily="65" charset="-122"/>
            </a:endParaRPr>
          </a:p>
          <a:p>
            <a:pPr algn="ctr"/>
            <a:r>
              <a:rPr lang="zh-CN" altLang="en-US" sz="3000" spc="300" dirty="0">
                <a:solidFill>
                  <a:prstClr val="white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</a:rPr>
              <a:t>及类型</a:t>
            </a:r>
            <a:endParaRPr lang="zh-CN" altLang="en-US" sz="3000" spc="300" dirty="0">
              <a:solidFill>
                <a:prstClr val="white"/>
              </a:solidFill>
              <a:latin typeface="方正尚酷简体" panose="03000509000000000000" pitchFamily="65" charset="-122"/>
              <a:ea typeface="方正尚酷简体" panose="03000509000000000000" pitchFamily="65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bldLvl="0" animBg="1"/>
      <p:bldP spid="16" grpId="0" bldLvl="0" animBg="1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42"/>
          <p:cNvSpPr>
            <a:spLocks noChangeArrowheads="1"/>
          </p:cNvSpPr>
          <p:nvPr/>
        </p:nvSpPr>
        <p:spPr bwMode="auto">
          <a:xfrm>
            <a:off x="9560879" y="3734133"/>
            <a:ext cx="855601" cy="2095829"/>
          </a:xfrm>
          <a:prstGeom prst="rect">
            <a:avLst/>
          </a:prstGeom>
          <a:solidFill>
            <a:srgbClr val="43C0D4"/>
          </a:solidFill>
          <a:ln w="9525">
            <a:noFill/>
            <a:miter lim="800000"/>
          </a:ln>
        </p:spPr>
        <p:txBody>
          <a:bodyPr lIns="91440" tIns="45720" rIns="91440" bIns="4572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240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3" name="矩形 59"/>
          <p:cNvSpPr>
            <a:spLocks noChangeAspect="1" noChangeArrowheads="1"/>
          </p:cNvSpPr>
          <p:nvPr/>
        </p:nvSpPr>
        <p:spPr bwMode="auto">
          <a:xfrm>
            <a:off x="7274700" y="1508787"/>
            <a:ext cx="3141780" cy="2095829"/>
          </a:xfrm>
          <a:prstGeom prst="rect">
            <a:avLst/>
          </a:prstGeom>
          <a:blipFill dpi="0" rotWithShape="1">
            <a:blip r:embed="rId1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240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076827" y="3734133"/>
            <a:ext cx="4327063" cy="2095829"/>
            <a:chOff x="4906841" y="3911271"/>
            <a:chExt cx="4327062" cy="2095829"/>
          </a:xfrm>
        </p:grpSpPr>
        <p:sp>
          <p:nvSpPr>
            <p:cNvPr id="15" name="矩形 37"/>
            <p:cNvSpPr>
              <a:spLocks noChangeArrowheads="1"/>
            </p:cNvSpPr>
            <p:nvPr/>
          </p:nvSpPr>
          <p:spPr bwMode="auto">
            <a:xfrm>
              <a:off x="4906841" y="3911271"/>
              <a:ext cx="4327062" cy="2095829"/>
            </a:xfrm>
            <a:prstGeom prst="rect">
              <a:avLst/>
            </a:prstGeom>
            <a:solidFill>
              <a:srgbClr val="F09E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sz="240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5054796" y="4105581"/>
              <a:ext cx="4030344" cy="17068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</a:pPr>
              <a:r>
                <a:rPr lang="zh-CN" altLang="en-US" sz="1400" dirty="0">
                  <a:solidFill>
                    <a:schemeClr val="accent2"/>
                  </a:solidFill>
                  <a:latin typeface="微软雅黑" panose="020B0503020204020204" charset="-122"/>
                  <a:ea typeface="微软雅黑" panose="020B0503020204020204" charset="-122"/>
                  <a:cs typeface="宋体" panose="02010600030101010101" pitchFamily="2" charset="-122"/>
                </a:rPr>
                <a:t>创编与创作是不尽相同的，它的构思构图是自己创作的，而动物或人物的造型设计则来自参考资料，背景道具可以从童话画册中移用过来。通过学习，教师应了解简笔画创编的基本方法，继而为今后教学活动设计辅助挂图打好基础。</a:t>
              </a:r>
              <a:endParaRPr lang="zh-CN" altLang="en-US" sz="1400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780017" y="1508787"/>
            <a:ext cx="2096135" cy="2825115"/>
            <a:chOff x="1610032" y="1685925"/>
            <a:chExt cx="2096135" cy="2825115"/>
          </a:xfrm>
        </p:grpSpPr>
        <p:sp>
          <p:nvSpPr>
            <p:cNvPr id="19" name="矩形 1"/>
            <p:cNvSpPr>
              <a:spLocks noChangeArrowheads="1"/>
            </p:cNvSpPr>
            <p:nvPr/>
          </p:nvSpPr>
          <p:spPr bwMode="auto">
            <a:xfrm>
              <a:off x="1610032" y="1685925"/>
              <a:ext cx="2096135" cy="2825115"/>
            </a:xfrm>
            <a:prstGeom prst="rect">
              <a:avLst/>
            </a:prstGeom>
            <a:solidFill>
              <a:srgbClr val="E766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sz="240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1778492" y="1766720"/>
              <a:ext cx="1760364" cy="26765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</a:pPr>
              <a:r>
                <a:rPr lang="zh-CN" altLang="en-US" sz="1400" dirty="0">
                  <a:solidFill>
                    <a:schemeClr val="accent2"/>
                  </a:solidFill>
                  <a:latin typeface="微软雅黑" panose="020B0503020204020204" charset="-122"/>
                  <a:ea typeface="微软雅黑" panose="020B0503020204020204" charset="-122"/>
                  <a:cs typeface="宋体" panose="02010600030101010101" pitchFamily="2" charset="-122"/>
                </a:rPr>
                <a:t>创作是造型综合能力与艺术创造能力的集中体现，是为表现对客观世界的认识而采取的行动；行动的结果直接产生文学、艺术或科学作品。</a:t>
              </a:r>
              <a:endParaRPr lang="zh-CN" altLang="en-US" sz="1400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73403" y="323573"/>
            <a:ext cx="2454636" cy="420370"/>
            <a:chOff x="568442" y="319364"/>
            <a:chExt cx="2454637" cy="420371"/>
          </a:xfrm>
        </p:grpSpPr>
        <p:sp>
          <p:nvSpPr>
            <p:cNvPr id="23" name="文本框 23"/>
            <p:cNvSpPr txBox="1"/>
            <p:nvPr/>
          </p:nvSpPr>
          <p:spPr>
            <a:xfrm>
              <a:off x="665958" y="319364"/>
              <a:ext cx="2357121" cy="4203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135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</a:rPr>
                <a:t>一、创编画的特点</a:t>
              </a:r>
              <a:endParaRPr lang="zh-CN" altLang="en-US" sz="2135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4" name="等腰三角形 23"/>
            <p:cNvSpPr/>
            <p:nvPr/>
          </p:nvSpPr>
          <p:spPr>
            <a:xfrm rot="16200000" flipH="1" flipV="1">
              <a:off x="492508" y="454911"/>
              <a:ext cx="304323" cy="152455"/>
            </a:xfrm>
            <a:prstGeom prst="triangle">
              <a:avLst/>
            </a:prstGeom>
            <a:solidFill>
              <a:schemeClr val="bg1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080808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373403" y="323573"/>
            <a:ext cx="2454636" cy="420370"/>
            <a:chOff x="568442" y="319364"/>
            <a:chExt cx="2454637" cy="420371"/>
          </a:xfrm>
        </p:grpSpPr>
        <p:sp>
          <p:nvSpPr>
            <p:cNvPr id="44" name="文本框 23"/>
            <p:cNvSpPr txBox="1"/>
            <p:nvPr/>
          </p:nvSpPr>
          <p:spPr>
            <a:xfrm>
              <a:off x="665958" y="319364"/>
              <a:ext cx="2357121" cy="4203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135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</a:rPr>
                <a:t>二、创编画的重点</a:t>
              </a:r>
              <a:endParaRPr lang="zh-CN" altLang="en-US" sz="2135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5" name="等腰三角形 44"/>
            <p:cNvSpPr/>
            <p:nvPr/>
          </p:nvSpPr>
          <p:spPr>
            <a:xfrm rot="16200000" flipH="1" flipV="1">
              <a:off x="492508" y="454911"/>
              <a:ext cx="304323" cy="152455"/>
            </a:xfrm>
            <a:prstGeom prst="triangle">
              <a:avLst/>
            </a:prstGeom>
            <a:solidFill>
              <a:schemeClr val="bg1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080808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47" name="MH_Other_4"/>
          <p:cNvCxnSpPr/>
          <p:nvPr>
            <p:custDataLst>
              <p:tags r:id="rId1"/>
            </p:custDataLst>
          </p:nvPr>
        </p:nvCxnSpPr>
        <p:spPr>
          <a:xfrm>
            <a:off x="3833649" y="2187816"/>
            <a:ext cx="1600716" cy="0"/>
          </a:xfrm>
          <a:prstGeom prst="straightConnector1">
            <a:avLst/>
          </a:prstGeom>
          <a:noFill/>
          <a:ln w="6350" cap="flat" cmpd="sng" algn="ctr">
            <a:solidFill>
              <a:srgbClr val="E76668"/>
            </a:solidFill>
            <a:prstDash val="solid"/>
            <a:miter lim="800000"/>
            <a:tailEnd type="triangle"/>
          </a:ln>
          <a:effectLst/>
        </p:spPr>
      </p:cxnSp>
      <p:grpSp>
        <p:nvGrpSpPr>
          <p:cNvPr id="48" name="组合 47"/>
          <p:cNvGrpSpPr/>
          <p:nvPr/>
        </p:nvGrpSpPr>
        <p:grpSpPr>
          <a:xfrm>
            <a:off x="5895860" y="1532596"/>
            <a:ext cx="4902769" cy="1010324"/>
            <a:chOff x="6041001" y="1937629"/>
            <a:chExt cx="4902769" cy="1010324"/>
          </a:xfrm>
        </p:grpSpPr>
        <p:sp>
          <p:nvSpPr>
            <p:cNvPr id="49" name="MH_Text_2"/>
            <p:cNvSpPr txBox="1"/>
            <p:nvPr>
              <p:custDataLst>
                <p:tags r:id="rId2"/>
              </p:custDataLst>
            </p:nvPr>
          </p:nvSpPr>
          <p:spPr>
            <a:xfrm>
              <a:off x="6041001" y="2396869"/>
              <a:ext cx="4902769" cy="551084"/>
            </a:xfrm>
            <a:prstGeom prst="rect">
              <a:avLst/>
            </a:prstGeom>
            <a:noFill/>
          </p:spPr>
          <p:txBody>
            <a:bodyPr lIns="0" tIns="0" rIns="0" bIns="0">
              <a:no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/>
              </a:lvl1pPr>
            </a:lstStyle>
            <a:p>
              <a:pPr algn="just" defTabSz="685800">
                <a:lnSpc>
                  <a:spcPct val="120000"/>
                </a:lnSpc>
                <a:defRPr/>
              </a:pPr>
              <a:r>
                <a:rPr lang="zh-CN" altLang="en-US" kern="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charset="-122"/>
                  <a:ea typeface="微软雅黑" panose="020B0503020204020204" charset="-122"/>
                </a:rPr>
                <a:t>幼儿年龄越小，越容易感知无背景的绘画。画面上的形象，因为没有背景的干扰会使他们一目了然。</a:t>
              </a:r>
              <a:endParaRPr lang="zh-CN" altLang="en-US" kern="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0" name="MH_SubTitle_2"/>
            <p:cNvSpPr txBox="1"/>
            <p:nvPr>
              <p:custDataLst>
                <p:tags r:id="rId3"/>
              </p:custDataLst>
            </p:nvPr>
          </p:nvSpPr>
          <p:spPr>
            <a:xfrm>
              <a:off x="6041002" y="1937629"/>
              <a:ext cx="3205162" cy="454025"/>
            </a:xfrm>
            <a:prstGeom prst="rect">
              <a:avLst/>
            </a:prstGeom>
            <a:noFill/>
          </p:spPr>
          <p:txBody>
            <a:bodyPr lIns="0" tIns="0" rIns="0" bIns="0" anchor="ctr">
              <a:norm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/>
              </a:lvl1pPr>
            </a:lstStyle>
            <a:p>
              <a:pPr defTabSz="685800">
                <a:defRPr/>
              </a:pPr>
              <a:r>
                <a:rPr lang="zh-CN" altLang="en-US" sz="1600" b="1" kern="0" dirty="0">
                  <a:solidFill>
                    <a:srgbClr val="E76668"/>
                  </a:solidFill>
                  <a:latin typeface="微软雅黑" panose="020B0503020204020204" charset="-122"/>
                  <a:ea typeface="微软雅黑" panose="020B0503020204020204" charset="-122"/>
                </a:rPr>
                <a:t>（四）图画的背景</a:t>
              </a:r>
              <a:endParaRPr lang="zh-CN" altLang="en-US" sz="1600" b="1" kern="0" dirty="0">
                <a:solidFill>
                  <a:srgbClr val="E76668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51" name="MH_Other_1"/>
          <p:cNvSpPr/>
          <p:nvPr>
            <p:custDataLst>
              <p:tags r:id="rId4"/>
            </p:custDataLst>
          </p:nvPr>
        </p:nvSpPr>
        <p:spPr>
          <a:xfrm rot="21439215">
            <a:off x="3093049" y="2768612"/>
            <a:ext cx="990128" cy="1002971"/>
          </a:xfrm>
          <a:prstGeom prst="roundRect">
            <a:avLst>
              <a:gd name="adj" fmla="val 18567"/>
            </a:avLst>
          </a:prstGeom>
          <a:solidFill>
            <a:srgbClr val="F09E1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defTabSz="685800">
              <a:defRPr/>
            </a:pPr>
            <a:r>
              <a:rPr lang="en-US" altLang="zh-CN" sz="6000" kern="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lang="zh-CN" altLang="en-US" sz="6000" kern="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2" name="MH_Other_3"/>
          <p:cNvSpPr/>
          <p:nvPr>
            <p:custDataLst>
              <p:tags r:id="rId5"/>
            </p:custDataLst>
          </p:nvPr>
        </p:nvSpPr>
        <p:spPr>
          <a:xfrm rot="183635">
            <a:off x="2816168" y="1748947"/>
            <a:ext cx="991412" cy="1002971"/>
          </a:xfrm>
          <a:prstGeom prst="roundRect">
            <a:avLst>
              <a:gd name="adj" fmla="val 18567"/>
            </a:avLst>
          </a:prstGeom>
          <a:solidFill>
            <a:srgbClr val="E7666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defTabSz="685800">
              <a:defRPr/>
            </a:pPr>
            <a:r>
              <a:rPr lang="en-US" altLang="zh-CN" sz="6000" kern="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endParaRPr lang="zh-CN" altLang="en-US" sz="6000" kern="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3" name="MH_Other_1"/>
          <p:cNvSpPr/>
          <p:nvPr>
            <p:custDataLst>
              <p:tags r:id="rId6"/>
            </p:custDataLst>
          </p:nvPr>
        </p:nvSpPr>
        <p:spPr>
          <a:xfrm>
            <a:off x="2719496" y="3808693"/>
            <a:ext cx="990128" cy="1002971"/>
          </a:xfrm>
          <a:prstGeom prst="roundRect">
            <a:avLst>
              <a:gd name="adj" fmla="val 18567"/>
            </a:avLst>
          </a:prstGeom>
          <a:solidFill>
            <a:srgbClr val="43C0D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defTabSz="685800">
              <a:defRPr/>
            </a:pPr>
            <a:r>
              <a:rPr lang="en-US" altLang="zh-CN" sz="6000" kern="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lang="zh-CN" altLang="en-US" sz="6000" kern="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4" name="MH_Other_1"/>
          <p:cNvSpPr/>
          <p:nvPr>
            <p:custDataLst>
              <p:tags r:id="rId7"/>
            </p:custDataLst>
          </p:nvPr>
        </p:nvSpPr>
        <p:spPr>
          <a:xfrm rot="21261977">
            <a:off x="3059136" y="4814300"/>
            <a:ext cx="990128" cy="1002971"/>
          </a:xfrm>
          <a:prstGeom prst="roundRect">
            <a:avLst>
              <a:gd name="adj" fmla="val 18567"/>
            </a:avLst>
          </a:prstGeom>
          <a:solidFill>
            <a:srgbClr val="56519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defTabSz="685800">
              <a:defRPr/>
            </a:pPr>
            <a:r>
              <a:rPr lang="en-US" altLang="zh-CN" sz="6000" kern="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lang="zh-CN" altLang="en-US" sz="6000" kern="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1388612" y="1908307"/>
            <a:ext cx="1582059" cy="3969656"/>
            <a:chOff x="1388612" y="1908306"/>
            <a:chExt cx="1582058" cy="3969656"/>
          </a:xfrm>
        </p:grpSpPr>
        <p:sp>
          <p:nvSpPr>
            <p:cNvPr id="56" name="MH_Other_5"/>
            <p:cNvSpPr/>
            <p:nvPr>
              <p:custDataLst>
                <p:tags r:id="rId8"/>
              </p:custDataLst>
            </p:nvPr>
          </p:nvSpPr>
          <p:spPr>
            <a:xfrm>
              <a:off x="1976071" y="1908306"/>
              <a:ext cx="925913" cy="1905127"/>
            </a:xfrm>
            <a:custGeom>
              <a:avLst/>
              <a:gdLst>
                <a:gd name="connsiteX0" fmla="*/ 217182 w 965707"/>
                <a:gd name="connsiteY0" fmla="*/ 0 h 1986527"/>
                <a:gd name="connsiteX1" fmla="*/ 432892 w 965707"/>
                <a:gd name="connsiteY1" fmla="*/ 215710 h 1986527"/>
                <a:gd name="connsiteX2" fmla="*/ 428510 w 965707"/>
                <a:gd name="connsiteY2" fmla="*/ 259183 h 1986527"/>
                <a:gd name="connsiteX3" fmla="*/ 426677 w 965707"/>
                <a:gd name="connsiteY3" fmla="*/ 265085 h 1986527"/>
                <a:gd name="connsiteX4" fmla="*/ 691433 w 965707"/>
                <a:gd name="connsiteY4" fmla="*/ 70895 h 1986527"/>
                <a:gd name="connsiteX5" fmla="*/ 727149 w 965707"/>
                <a:gd name="connsiteY5" fmla="*/ 76387 h 1986527"/>
                <a:gd name="connsiteX6" fmla="*/ 787596 w 965707"/>
                <a:gd name="connsiteY6" fmla="*/ 158799 h 1986527"/>
                <a:gd name="connsiteX7" fmla="*/ 782104 w 965707"/>
                <a:gd name="connsiteY7" fmla="*/ 194515 h 1986527"/>
                <a:gd name="connsiteX8" fmla="*/ 453481 w 965707"/>
                <a:gd name="connsiteY8" fmla="*/ 435549 h 1986527"/>
                <a:gd name="connsiteX9" fmla="*/ 874061 w 965707"/>
                <a:gd name="connsiteY9" fmla="*/ 181449 h 1986527"/>
                <a:gd name="connsiteX10" fmla="*/ 909154 w 965707"/>
                <a:gd name="connsiteY10" fmla="*/ 190109 h 1986527"/>
                <a:gd name="connsiteX11" fmla="*/ 962021 w 965707"/>
                <a:gd name="connsiteY11" fmla="*/ 277611 h 1986527"/>
                <a:gd name="connsiteX12" fmla="*/ 953361 w 965707"/>
                <a:gd name="connsiteY12" fmla="*/ 312705 h 1986527"/>
                <a:gd name="connsiteX13" fmla="*/ 384793 w 965707"/>
                <a:gd name="connsiteY13" fmla="*/ 656215 h 1986527"/>
                <a:gd name="connsiteX14" fmla="*/ 384793 w 965707"/>
                <a:gd name="connsiteY14" fmla="*/ 1131649 h 1986527"/>
                <a:gd name="connsiteX15" fmla="*/ 381842 w 965707"/>
                <a:gd name="connsiteY15" fmla="*/ 1146266 h 1986527"/>
                <a:gd name="connsiteX16" fmla="*/ 387708 w 965707"/>
                <a:gd name="connsiteY16" fmla="*/ 1152370 h 1986527"/>
                <a:gd name="connsiteX17" fmla="*/ 442440 w 965707"/>
                <a:gd name="connsiteY17" fmla="*/ 1292303 h 1986527"/>
                <a:gd name="connsiteX18" fmla="*/ 445419 w 965707"/>
                <a:gd name="connsiteY18" fmla="*/ 1293537 h 1986527"/>
                <a:gd name="connsiteX19" fmla="*/ 453847 w 965707"/>
                <a:gd name="connsiteY19" fmla="*/ 1313884 h 1986527"/>
                <a:gd name="connsiteX20" fmla="*/ 453847 w 965707"/>
                <a:gd name="connsiteY20" fmla="*/ 1951177 h 1986527"/>
                <a:gd name="connsiteX21" fmla="*/ 425072 w 965707"/>
                <a:gd name="connsiteY21" fmla="*/ 1979952 h 1986527"/>
                <a:gd name="connsiteX22" fmla="*/ 309975 w 965707"/>
                <a:gd name="connsiteY22" fmla="*/ 1979952 h 1986527"/>
                <a:gd name="connsiteX23" fmla="*/ 281200 w 965707"/>
                <a:gd name="connsiteY23" fmla="*/ 1951177 h 1986527"/>
                <a:gd name="connsiteX24" fmla="*/ 281200 w 965707"/>
                <a:gd name="connsiteY24" fmla="*/ 1342234 h 1986527"/>
                <a:gd name="connsiteX25" fmla="*/ 230924 w 965707"/>
                <a:gd name="connsiteY25" fmla="*/ 1213693 h 1986527"/>
                <a:gd name="connsiteX26" fmla="*/ 227782 w 965707"/>
                <a:gd name="connsiteY26" fmla="*/ 1195782 h 1986527"/>
                <a:gd name="connsiteX27" fmla="*/ 172672 w 965707"/>
                <a:gd name="connsiteY27" fmla="*/ 1195782 h 1986527"/>
                <a:gd name="connsiteX28" fmla="*/ 172672 w 965707"/>
                <a:gd name="connsiteY28" fmla="*/ 1958468 h 1986527"/>
                <a:gd name="connsiteX29" fmla="*/ 144613 w 965707"/>
                <a:gd name="connsiteY29" fmla="*/ 1986527 h 1986527"/>
                <a:gd name="connsiteX30" fmla="*/ 32381 w 965707"/>
                <a:gd name="connsiteY30" fmla="*/ 1986527 h 1986527"/>
                <a:gd name="connsiteX31" fmla="*/ 4322 w 965707"/>
                <a:gd name="connsiteY31" fmla="*/ 1958468 h 1986527"/>
                <a:gd name="connsiteX32" fmla="*/ 4322 w 965707"/>
                <a:gd name="connsiteY32" fmla="*/ 1169537 h 1986527"/>
                <a:gd name="connsiteX33" fmla="*/ 7911 w 965707"/>
                <a:gd name="connsiteY33" fmla="*/ 1160872 h 1986527"/>
                <a:gd name="connsiteX34" fmla="*/ 5040 w 965707"/>
                <a:gd name="connsiteY34" fmla="*/ 1156613 h 1986527"/>
                <a:gd name="connsiteX35" fmla="*/ 0 w 965707"/>
                <a:gd name="connsiteY35" fmla="*/ 1131649 h 1986527"/>
                <a:gd name="connsiteX36" fmla="*/ 0 w 965707"/>
                <a:gd name="connsiteY36" fmla="*/ 514378 h 1986527"/>
                <a:gd name="connsiteX37" fmla="*/ 64133 w 965707"/>
                <a:gd name="connsiteY37" fmla="*/ 450245 h 1986527"/>
                <a:gd name="connsiteX38" fmla="*/ 174233 w 965707"/>
                <a:gd name="connsiteY38" fmla="*/ 450245 h 1986527"/>
                <a:gd name="connsiteX39" fmla="*/ 203629 w 965707"/>
                <a:gd name="connsiteY39" fmla="*/ 428684 h 1986527"/>
                <a:gd name="connsiteX40" fmla="*/ 133218 w 965707"/>
                <a:gd name="connsiteY40" fmla="*/ 414469 h 1986527"/>
                <a:gd name="connsiteX41" fmla="*/ 1472 w 965707"/>
                <a:gd name="connsiteY41" fmla="*/ 215710 h 1986527"/>
                <a:gd name="connsiteX42" fmla="*/ 217182 w 965707"/>
                <a:gd name="connsiteY42" fmla="*/ 0 h 1986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965707" h="1986527">
                  <a:moveTo>
                    <a:pt x="217182" y="0"/>
                  </a:moveTo>
                  <a:cubicBezTo>
                    <a:pt x="336315" y="0"/>
                    <a:pt x="432892" y="96577"/>
                    <a:pt x="432892" y="215710"/>
                  </a:cubicBezTo>
                  <a:cubicBezTo>
                    <a:pt x="432892" y="230602"/>
                    <a:pt x="431383" y="245141"/>
                    <a:pt x="428510" y="259183"/>
                  </a:cubicBezTo>
                  <a:lnTo>
                    <a:pt x="426677" y="265085"/>
                  </a:lnTo>
                  <a:lnTo>
                    <a:pt x="691433" y="70895"/>
                  </a:lnTo>
                  <a:cubicBezTo>
                    <a:pt x="702812" y="62549"/>
                    <a:pt x="718803" y="65008"/>
                    <a:pt x="727149" y="76387"/>
                  </a:cubicBezTo>
                  <a:lnTo>
                    <a:pt x="787596" y="158799"/>
                  </a:lnTo>
                  <a:cubicBezTo>
                    <a:pt x="795942" y="170178"/>
                    <a:pt x="793483" y="186169"/>
                    <a:pt x="782104" y="194515"/>
                  </a:cubicBezTo>
                  <a:lnTo>
                    <a:pt x="453481" y="435549"/>
                  </a:lnTo>
                  <a:lnTo>
                    <a:pt x="874061" y="181449"/>
                  </a:lnTo>
                  <a:cubicBezTo>
                    <a:pt x="886143" y="174150"/>
                    <a:pt x="901855" y="178027"/>
                    <a:pt x="909154" y="190109"/>
                  </a:cubicBezTo>
                  <a:lnTo>
                    <a:pt x="962021" y="277611"/>
                  </a:lnTo>
                  <a:cubicBezTo>
                    <a:pt x="969320" y="289694"/>
                    <a:pt x="965443" y="305405"/>
                    <a:pt x="953361" y="312705"/>
                  </a:cubicBezTo>
                  <a:lnTo>
                    <a:pt x="384793" y="656215"/>
                  </a:lnTo>
                  <a:lnTo>
                    <a:pt x="384793" y="1131649"/>
                  </a:lnTo>
                  <a:lnTo>
                    <a:pt x="381842" y="1146266"/>
                  </a:lnTo>
                  <a:lnTo>
                    <a:pt x="387708" y="1152370"/>
                  </a:lnTo>
                  <a:lnTo>
                    <a:pt x="442440" y="1292303"/>
                  </a:lnTo>
                  <a:lnTo>
                    <a:pt x="445419" y="1293537"/>
                  </a:lnTo>
                  <a:cubicBezTo>
                    <a:pt x="450626" y="1298744"/>
                    <a:pt x="453847" y="1305938"/>
                    <a:pt x="453847" y="1313884"/>
                  </a:cubicBezTo>
                  <a:lnTo>
                    <a:pt x="453847" y="1951177"/>
                  </a:lnTo>
                  <a:cubicBezTo>
                    <a:pt x="453847" y="1967069"/>
                    <a:pt x="440964" y="1979952"/>
                    <a:pt x="425072" y="1979952"/>
                  </a:cubicBezTo>
                  <a:lnTo>
                    <a:pt x="309975" y="1979952"/>
                  </a:lnTo>
                  <a:cubicBezTo>
                    <a:pt x="294083" y="1979952"/>
                    <a:pt x="281200" y="1967069"/>
                    <a:pt x="281200" y="1951177"/>
                  </a:cubicBezTo>
                  <a:lnTo>
                    <a:pt x="281200" y="1342234"/>
                  </a:lnTo>
                  <a:lnTo>
                    <a:pt x="230924" y="1213693"/>
                  </a:lnTo>
                  <a:lnTo>
                    <a:pt x="227782" y="1195782"/>
                  </a:lnTo>
                  <a:lnTo>
                    <a:pt x="172672" y="1195782"/>
                  </a:lnTo>
                  <a:lnTo>
                    <a:pt x="172672" y="1958468"/>
                  </a:lnTo>
                  <a:cubicBezTo>
                    <a:pt x="172672" y="1973965"/>
                    <a:pt x="160110" y="1986527"/>
                    <a:pt x="144613" y="1986527"/>
                  </a:cubicBezTo>
                  <a:lnTo>
                    <a:pt x="32381" y="1986527"/>
                  </a:lnTo>
                  <a:cubicBezTo>
                    <a:pt x="16884" y="1986527"/>
                    <a:pt x="4322" y="1973965"/>
                    <a:pt x="4322" y="1958468"/>
                  </a:cubicBezTo>
                  <a:lnTo>
                    <a:pt x="4322" y="1169537"/>
                  </a:lnTo>
                  <a:lnTo>
                    <a:pt x="7911" y="1160872"/>
                  </a:lnTo>
                  <a:lnTo>
                    <a:pt x="5040" y="1156613"/>
                  </a:lnTo>
                  <a:cubicBezTo>
                    <a:pt x="1795" y="1148940"/>
                    <a:pt x="0" y="1140504"/>
                    <a:pt x="0" y="1131649"/>
                  </a:cubicBezTo>
                  <a:lnTo>
                    <a:pt x="0" y="514378"/>
                  </a:lnTo>
                  <a:cubicBezTo>
                    <a:pt x="0" y="478958"/>
                    <a:pt x="28713" y="450245"/>
                    <a:pt x="64133" y="450245"/>
                  </a:cubicBezTo>
                  <a:lnTo>
                    <a:pt x="174233" y="450245"/>
                  </a:lnTo>
                  <a:lnTo>
                    <a:pt x="203629" y="428684"/>
                  </a:lnTo>
                  <a:lnTo>
                    <a:pt x="133218" y="414469"/>
                  </a:lnTo>
                  <a:cubicBezTo>
                    <a:pt x="55797" y="381722"/>
                    <a:pt x="1472" y="305060"/>
                    <a:pt x="1472" y="215710"/>
                  </a:cubicBezTo>
                  <a:cubicBezTo>
                    <a:pt x="1472" y="96577"/>
                    <a:pt x="98049" y="0"/>
                    <a:pt x="217182" y="0"/>
                  </a:cubicBezTo>
                  <a:close/>
                </a:path>
              </a:pathLst>
            </a:custGeom>
            <a:solidFill>
              <a:srgbClr val="E7666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685800">
                <a:defRPr/>
              </a:pPr>
              <a:endParaRPr lang="zh-CN" altLang="en-US" sz="6000" ker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7" name="梯形 56"/>
            <p:cNvSpPr/>
            <p:nvPr/>
          </p:nvSpPr>
          <p:spPr>
            <a:xfrm>
              <a:off x="1388612" y="3818963"/>
              <a:ext cx="1582058" cy="2058999"/>
            </a:xfrm>
            <a:prstGeom prst="trapezoid">
              <a:avLst>
                <a:gd name="adj" fmla="val 32339"/>
              </a:avLst>
            </a:prstGeom>
            <a:solidFill>
              <a:srgbClr val="D3D3D3"/>
            </a:solidFill>
            <a:ln w="12700" cap="flat" cmpd="sng" algn="ctr">
              <a:solidFill>
                <a:srgbClr val="B2B2B2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685800">
                <a:defRPr/>
              </a:pPr>
              <a:endParaRPr lang="zh-CN" altLang="en-US" sz="6000" ker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58" name="MH_Other_4"/>
          <p:cNvCxnSpPr/>
          <p:nvPr>
            <p:custDataLst>
              <p:tags r:id="rId9"/>
            </p:custDataLst>
          </p:nvPr>
        </p:nvCxnSpPr>
        <p:spPr>
          <a:xfrm>
            <a:off x="4096103" y="3215771"/>
            <a:ext cx="1338263" cy="0"/>
          </a:xfrm>
          <a:prstGeom prst="straightConnector1">
            <a:avLst/>
          </a:prstGeom>
          <a:noFill/>
          <a:ln w="6350" cap="flat" cmpd="sng" algn="ctr">
            <a:solidFill>
              <a:srgbClr val="F09E17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59" name="MH_Other_4"/>
          <p:cNvCxnSpPr/>
          <p:nvPr>
            <p:custDataLst>
              <p:tags r:id="rId10"/>
            </p:custDataLst>
          </p:nvPr>
        </p:nvCxnSpPr>
        <p:spPr>
          <a:xfrm>
            <a:off x="3709624" y="4243724"/>
            <a:ext cx="1724741" cy="0"/>
          </a:xfrm>
          <a:prstGeom prst="straightConnector1">
            <a:avLst/>
          </a:prstGeom>
          <a:noFill/>
          <a:ln w="6350" cap="flat" cmpd="sng" algn="ctr">
            <a:solidFill>
              <a:srgbClr val="43C0D4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60" name="MH_Other_4"/>
          <p:cNvCxnSpPr/>
          <p:nvPr>
            <p:custDataLst>
              <p:tags r:id="rId11"/>
            </p:custDataLst>
          </p:nvPr>
        </p:nvCxnSpPr>
        <p:spPr>
          <a:xfrm>
            <a:off x="4096103" y="5271677"/>
            <a:ext cx="1338263" cy="0"/>
          </a:xfrm>
          <a:prstGeom prst="straightConnector1">
            <a:avLst/>
          </a:prstGeom>
          <a:noFill/>
          <a:ln w="6350" cap="flat" cmpd="sng" algn="ctr">
            <a:solidFill>
              <a:srgbClr val="565194"/>
            </a:solidFill>
            <a:prstDash val="solid"/>
            <a:miter lim="800000"/>
            <a:tailEnd type="triangle"/>
          </a:ln>
          <a:effectLst/>
        </p:spPr>
      </p:cxnSp>
      <p:grpSp>
        <p:nvGrpSpPr>
          <p:cNvPr id="61" name="组合 60"/>
          <p:cNvGrpSpPr/>
          <p:nvPr/>
        </p:nvGrpSpPr>
        <p:grpSpPr>
          <a:xfrm>
            <a:off x="5895860" y="2706609"/>
            <a:ext cx="5017135" cy="995680"/>
            <a:chOff x="6041001" y="1952143"/>
            <a:chExt cx="5017135" cy="995679"/>
          </a:xfrm>
        </p:grpSpPr>
        <p:sp>
          <p:nvSpPr>
            <p:cNvPr id="62" name="MH_Text_2"/>
            <p:cNvSpPr txBox="1"/>
            <p:nvPr>
              <p:custDataLst>
                <p:tags r:id="rId12"/>
              </p:custDataLst>
            </p:nvPr>
          </p:nvSpPr>
          <p:spPr>
            <a:xfrm>
              <a:off x="6041001" y="2396643"/>
              <a:ext cx="5017135" cy="551179"/>
            </a:xfrm>
            <a:prstGeom prst="rect">
              <a:avLst/>
            </a:prstGeom>
            <a:noFill/>
          </p:spPr>
          <p:txBody>
            <a:bodyPr lIns="0" tIns="0" rIns="0" bIns="0">
              <a:no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/>
              </a:lvl1pPr>
            </a:lstStyle>
            <a:p>
              <a:pPr algn="just" defTabSz="685800">
                <a:lnSpc>
                  <a:spcPct val="120000"/>
                </a:lnSpc>
                <a:defRPr/>
              </a:pPr>
              <a:r>
                <a:rPr lang="zh-CN" altLang="en-US" kern="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charset="-122"/>
                  <a:ea typeface="微软雅黑" panose="020B0503020204020204" charset="-122"/>
                </a:rPr>
                <a:t>幼儿欣赏绘画的一个重要特点是求全性，因此他们对图画上所描绘的物象，无论是人、树、房舍，还是交通工具等都要求其完整，特别喜爱其全貌，而对局部描绘，甚至是某一特写形象的图画，却不易理解和接受。</a:t>
              </a:r>
              <a:endParaRPr lang="zh-CN" altLang="en-US" kern="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3" name="MH_SubTitle_2"/>
            <p:cNvSpPr txBox="1"/>
            <p:nvPr>
              <p:custDataLst>
                <p:tags r:id="rId13"/>
              </p:custDataLst>
            </p:nvPr>
          </p:nvSpPr>
          <p:spPr>
            <a:xfrm>
              <a:off x="6041002" y="1952143"/>
              <a:ext cx="3205162" cy="454025"/>
            </a:xfrm>
            <a:prstGeom prst="rect">
              <a:avLst/>
            </a:prstGeom>
            <a:noFill/>
          </p:spPr>
          <p:txBody>
            <a:bodyPr lIns="0" tIns="0" rIns="0" bIns="0" anchor="ctr">
              <a:norm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/>
              </a:lvl1pPr>
            </a:lstStyle>
            <a:p>
              <a:pPr defTabSz="685800">
                <a:defRPr/>
              </a:pPr>
              <a:r>
                <a:rPr lang="zh-CN" altLang="en-US" sz="1600" b="1" kern="0" dirty="0">
                  <a:solidFill>
                    <a:srgbClr val="F09E17"/>
                  </a:solidFill>
                  <a:latin typeface="微软雅黑" panose="020B0503020204020204" charset="-122"/>
                  <a:ea typeface="微软雅黑" panose="020B0503020204020204" charset="-122"/>
                </a:rPr>
                <a:t>（三）物象的完整</a:t>
              </a:r>
              <a:endParaRPr lang="zh-CN" altLang="en-US" sz="1600" b="1" kern="0" dirty="0">
                <a:solidFill>
                  <a:srgbClr val="F09E17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5895860" y="3780385"/>
            <a:ext cx="4902769" cy="995811"/>
            <a:chOff x="6041001" y="1952143"/>
            <a:chExt cx="4902769" cy="995810"/>
          </a:xfrm>
        </p:grpSpPr>
        <p:sp>
          <p:nvSpPr>
            <p:cNvPr id="65" name="MH_Text_2"/>
            <p:cNvSpPr txBox="1"/>
            <p:nvPr>
              <p:custDataLst>
                <p:tags r:id="rId14"/>
              </p:custDataLst>
            </p:nvPr>
          </p:nvSpPr>
          <p:spPr>
            <a:xfrm>
              <a:off x="6041001" y="2396869"/>
              <a:ext cx="4902769" cy="551084"/>
            </a:xfrm>
            <a:prstGeom prst="rect">
              <a:avLst/>
            </a:prstGeom>
            <a:noFill/>
          </p:spPr>
          <p:txBody>
            <a:bodyPr lIns="0" tIns="0" rIns="0" bIns="0">
              <a:norm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/>
              </a:lvl1pPr>
            </a:lstStyle>
            <a:p>
              <a:pPr defTabSz="685800">
                <a:lnSpc>
                  <a:spcPct val="120000"/>
                </a:lnSpc>
                <a:defRPr/>
              </a:pPr>
              <a:r>
                <a:rPr lang="zh-CN" altLang="en-US" kern="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charset="-122"/>
                  <a:ea typeface="微软雅黑" panose="020B0503020204020204" charset="-122"/>
                </a:rPr>
                <a:t>幼儿对那些一目了然，一下子就能看出画面上内容的图特别喜欢，而对那些构思过于含蓄、又过于复杂的绘画往往不喜欢。</a:t>
              </a:r>
              <a:endParaRPr lang="zh-CN" altLang="en-US" kern="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6" name="MH_SubTitle_2"/>
            <p:cNvSpPr txBox="1"/>
            <p:nvPr>
              <p:custDataLst>
                <p:tags r:id="rId15"/>
              </p:custDataLst>
            </p:nvPr>
          </p:nvSpPr>
          <p:spPr>
            <a:xfrm>
              <a:off x="6041002" y="1952143"/>
              <a:ext cx="3205162" cy="454025"/>
            </a:xfrm>
            <a:prstGeom prst="rect">
              <a:avLst/>
            </a:prstGeom>
            <a:noFill/>
          </p:spPr>
          <p:txBody>
            <a:bodyPr lIns="0" tIns="0" rIns="0" bIns="0" anchor="ctr">
              <a:norm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/>
              </a:lvl1pPr>
            </a:lstStyle>
            <a:p>
              <a:pPr defTabSz="685800">
                <a:defRPr/>
              </a:pPr>
              <a:r>
                <a:rPr lang="zh-CN" altLang="en-US" sz="1600" b="1" kern="0" dirty="0">
                  <a:solidFill>
                    <a:srgbClr val="43C0D4"/>
                  </a:solidFill>
                  <a:latin typeface="微软雅黑" panose="020B0503020204020204" charset="-122"/>
                  <a:ea typeface="微软雅黑" panose="020B0503020204020204" charset="-122"/>
                </a:rPr>
                <a:t>（二）图画的构思</a:t>
              </a:r>
              <a:endParaRPr lang="zh-CN" altLang="en-US" sz="1600" b="1" kern="0" dirty="0">
                <a:solidFill>
                  <a:srgbClr val="43C0D4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5895860" y="4868675"/>
            <a:ext cx="4902769" cy="981296"/>
            <a:chOff x="6041001" y="1966657"/>
            <a:chExt cx="4902769" cy="981296"/>
          </a:xfrm>
        </p:grpSpPr>
        <p:sp>
          <p:nvSpPr>
            <p:cNvPr id="68" name="MH_Text_2"/>
            <p:cNvSpPr txBox="1"/>
            <p:nvPr>
              <p:custDataLst>
                <p:tags r:id="rId16"/>
              </p:custDataLst>
            </p:nvPr>
          </p:nvSpPr>
          <p:spPr>
            <a:xfrm>
              <a:off x="6041001" y="2396869"/>
              <a:ext cx="4902769" cy="551084"/>
            </a:xfrm>
            <a:prstGeom prst="rect">
              <a:avLst/>
            </a:prstGeom>
            <a:noFill/>
          </p:spPr>
          <p:txBody>
            <a:bodyPr lIns="0" tIns="0" rIns="0" bIns="0">
              <a:no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/>
              </a:lvl1pPr>
            </a:lstStyle>
            <a:p>
              <a:pPr defTabSz="685800">
                <a:lnSpc>
                  <a:spcPct val="120000"/>
                </a:lnSpc>
                <a:defRPr/>
              </a:pPr>
              <a:r>
                <a:rPr lang="zh-CN" altLang="en-US" sz="1400" kern="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charset="-122"/>
                  <a:ea typeface="微软雅黑" panose="020B0503020204020204" charset="-122"/>
                </a:rPr>
                <a:t>孩子爱看写实的形象，或在写实的基础上进行夸张变形的形象。但是，对离开孩子的知识范围和理解能力的夸张变形的形象，他们就不易理解。</a:t>
              </a:r>
              <a:endParaRPr lang="zh-CN" altLang="en-US" sz="1400" kern="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9" name="MH_SubTitle_2"/>
            <p:cNvSpPr txBox="1"/>
            <p:nvPr>
              <p:custDataLst>
                <p:tags r:id="rId17"/>
              </p:custDataLst>
            </p:nvPr>
          </p:nvSpPr>
          <p:spPr>
            <a:xfrm>
              <a:off x="6041002" y="1966657"/>
              <a:ext cx="3205162" cy="454025"/>
            </a:xfrm>
            <a:prstGeom prst="rect">
              <a:avLst/>
            </a:prstGeom>
            <a:noFill/>
          </p:spPr>
          <p:txBody>
            <a:bodyPr lIns="0" tIns="0" rIns="0" bIns="0" anchor="ctr">
              <a:norm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/>
              </a:lvl1pPr>
            </a:lstStyle>
            <a:p>
              <a:pPr defTabSz="685800">
                <a:defRPr/>
              </a:pPr>
              <a:r>
                <a:rPr lang="zh-CN" altLang="en-US" sz="1600" b="1" kern="0" dirty="0">
                  <a:solidFill>
                    <a:srgbClr val="565194"/>
                  </a:solidFill>
                  <a:latin typeface="微软雅黑" panose="020B0503020204020204" charset="-122"/>
                  <a:ea typeface="微软雅黑" panose="020B0503020204020204" charset="-122"/>
                </a:rPr>
                <a:t>（一）图画的形象</a:t>
              </a:r>
              <a:endParaRPr lang="zh-CN" altLang="en-US" sz="1600" b="1" kern="0" dirty="0">
                <a:solidFill>
                  <a:srgbClr val="565194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bldLvl="0" animBg="1"/>
      <p:bldP spid="52" grpId="0" bldLvl="0" animBg="1"/>
      <p:bldP spid="53" grpId="0" bldLvl="0" animBg="1"/>
      <p:bldP spid="5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479448" y="260073"/>
            <a:ext cx="2454636" cy="420370"/>
            <a:chOff x="568442" y="319364"/>
            <a:chExt cx="2454637" cy="420371"/>
          </a:xfrm>
        </p:grpSpPr>
        <p:sp>
          <p:nvSpPr>
            <p:cNvPr id="23" name="文本框 23"/>
            <p:cNvSpPr txBox="1"/>
            <p:nvPr/>
          </p:nvSpPr>
          <p:spPr>
            <a:xfrm>
              <a:off x="665958" y="319364"/>
              <a:ext cx="2357121" cy="4203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135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</a:rPr>
                <a:t>三、创编画的类型</a:t>
              </a:r>
              <a:endParaRPr lang="zh-CN" altLang="en-US" sz="2135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4" name="等腰三角形 23"/>
            <p:cNvSpPr/>
            <p:nvPr/>
          </p:nvSpPr>
          <p:spPr>
            <a:xfrm rot="16200000" flipH="1" flipV="1">
              <a:off x="492508" y="454911"/>
              <a:ext cx="304323" cy="152455"/>
            </a:xfrm>
            <a:prstGeom prst="triangle">
              <a:avLst/>
            </a:prstGeom>
            <a:solidFill>
              <a:schemeClr val="bg1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080808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8" name="TextBox 19"/>
          <p:cNvSpPr txBox="1"/>
          <p:nvPr/>
        </p:nvSpPr>
        <p:spPr>
          <a:xfrm>
            <a:off x="714375" y="1313815"/>
            <a:ext cx="10315575" cy="13385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1600" b="0" i="0" u="none" strike="noStrike" kern="0" cap="none" spc="0" normalizeH="0" baseline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（一）单幅画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737572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1600" b="0" i="0" u="none" strike="noStrike" kern="0" cap="none" spc="0" normalizeH="0" baseline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单幅画创编有命题画创编和主观画创编。命题画创编就是要根据给定的题目进行创编；主观画创编就是不受特定主题的限制，自行创编。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737572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67230" y="3083560"/>
            <a:ext cx="7810500" cy="29908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PLACING_PICTURE_USER_VIEWPORT" val="{&quot;height&quot;:10799.99842519685,&quot;width&quot;:19194.30708661417}"/>
</p:tagLst>
</file>

<file path=ppt/tags/tag10.xml><?xml version="1.0" encoding="utf-8"?>
<p:tagLst xmlns:p="http://schemas.openxmlformats.org/presentationml/2006/main">
  <p:tag name="MH" val="20151107092852"/>
  <p:tag name="MH_LIBRARY" val="GRAPHIC"/>
  <p:tag name="MH_TYPE" val="Other"/>
  <p:tag name="MH_ORDER" val="4"/>
</p:tagLst>
</file>

<file path=ppt/tags/tag11.xml><?xml version="1.0" encoding="utf-8"?>
<p:tagLst xmlns:p="http://schemas.openxmlformats.org/presentationml/2006/main">
  <p:tag name="MH" val="20151107092852"/>
  <p:tag name="MH_LIBRARY" val="GRAPHIC"/>
  <p:tag name="MH_TYPE" val="Other"/>
  <p:tag name="MH_ORDER" val="4"/>
</p:tagLst>
</file>

<file path=ppt/tags/tag12.xml><?xml version="1.0" encoding="utf-8"?>
<p:tagLst xmlns:p="http://schemas.openxmlformats.org/presentationml/2006/main">
  <p:tag name="MH" val="20151107092852"/>
  <p:tag name="MH_LIBRARY" val="GRAPHIC"/>
  <p:tag name="MH_TYPE" val="Other"/>
  <p:tag name="MH_ORDER" val="4"/>
</p:tagLst>
</file>

<file path=ppt/tags/tag13.xml><?xml version="1.0" encoding="utf-8"?>
<p:tagLst xmlns:p="http://schemas.openxmlformats.org/presentationml/2006/main">
  <p:tag name="MH" val="20151107092852"/>
  <p:tag name="MH_LIBRARY" val="GRAPHIC"/>
  <p:tag name="MH_TYPE" val="Text"/>
  <p:tag name="MH_ORDER" val="2"/>
</p:tagLst>
</file>

<file path=ppt/tags/tag14.xml><?xml version="1.0" encoding="utf-8"?>
<p:tagLst xmlns:p="http://schemas.openxmlformats.org/presentationml/2006/main">
  <p:tag name="MH" val="20151107092852"/>
  <p:tag name="MH_LIBRARY" val="GRAPHIC"/>
  <p:tag name="MH_TYPE" val="SubTitle"/>
  <p:tag name="MH_ORDER" val="2"/>
</p:tagLst>
</file>

<file path=ppt/tags/tag15.xml><?xml version="1.0" encoding="utf-8"?>
<p:tagLst xmlns:p="http://schemas.openxmlformats.org/presentationml/2006/main">
  <p:tag name="MH" val="20151107092852"/>
  <p:tag name="MH_LIBRARY" val="GRAPHIC"/>
  <p:tag name="MH_TYPE" val="Text"/>
  <p:tag name="MH_ORDER" val="2"/>
</p:tagLst>
</file>

<file path=ppt/tags/tag16.xml><?xml version="1.0" encoding="utf-8"?>
<p:tagLst xmlns:p="http://schemas.openxmlformats.org/presentationml/2006/main">
  <p:tag name="MH" val="20151107092852"/>
  <p:tag name="MH_LIBRARY" val="GRAPHIC"/>
  <p:tag name="MH_TYPE" val="SubTitle"/>
  <p:tag name="MH_ORDER" val="2"/>
</p:tagLst>
</file>

<file path=ppt/tags/tag17.xml><?xml version="1.0" encoding="utf-8"?>
<p:tagLst xmlns:p="http://schemas.openxmlformats.org/presentationml/2006/main">
  <p:tag name="MH" val="20151107092852"/>
  <p:tag name="MH_LIBRARY" val="GRAPHIC"/>
  <p:tag name="MH_TYPE" val="Text"/>
  <p:tag name="MH_ORDER" val="2"/>
</p:tagLst>
</file>

<file path=ppt/tags/tag18.xml><?xml version="1.0" encoding="utf-8"?>
<p:tagLst xmlns:p="http://schemas.openxmlformats.org/presentationml/2006/main">
  <p:tag name="MH" val="20151107092852"/>
  <p:tag name="MH_LIBRARY" val="GRAPHIC"/>
  <p:tag name="MH_TYPE" val="SubTitle"/>
  <p:tag name="MH_ORDER" val="2"/>
</p:tagLst>
</file>

<file path=ppt/tags/tag19.xml><?xml version="1.0" encoding="utf-8"?>
<p:tagLst xmlns:p="http://schemas.openxmlformats.org/presentationml/2006/main">
  <p:tag name="COMMONDATA" val="eyJoZGlkIjoiNzQ3MTk3OTEyZDg4NzA3ZGRmN2U4ZTcxY2Y1ODYwYzQifQ=="/>
</p:tagLst>
</file>

<file path=ppt/tags/tag2.xml><?xml version="1.0" encoding="utf-8"?>
<p:tagLst xmlns:p="http://schemas.openxmlformats.org/presentationml/2006/main">
  <p:tag name="MH" val="20151107092852"/>
  <p:tag name="MH_LIBRARY" val="GRAPHIC"/>
  <p:tag name="MH_TYPE" val="Other"/>
  <p:tag name="MH_ORDER" val="4"/>
</p:tagLst>
</file>

<file path=ppt/tags/tag3.xml><?xml version="1.0" encoding="utf-8"?>
<p:tagLst xmlns:p="http://schemas.openxmlformats.org/presentationml/2006/main">
  <p:tag name="MH" val="20151107092852"/>
  <p:tag name="MH_LIBRARY" val="GRAPHIC"/>
  <p:tag name="MH_TYPE" val="Text"/>
  <p:tag name="MH_ORDER" val="2"/>
</p:tagLst>
</file>

<file path=ppt/tags/tag4.xml><?xml version="1.0" encoding="utf-8"?>
<p:tagLst xmlns:p="http://schemas.openxmlformats.org/presentationml/2006/main">
  <p:tag name="MH" val="20151107092852"/>
  <p:tag name="MH_LIBRARY" val="GRAPHIC"/>
  <p:tag name="MH_TYPE" val="SubTitle"/>
  <p:tag name="MH_ORDER" val="2"/>
</p:tagLst>
</file>

<file path=ppt/tags/tag5.xml><?xml version="1.0" encoding="utf-8"?>
<p:tagLst xmlns:p="http://schemas.openxmlformats.org/presentationml/2006/main">
  <p:tag name="MH" val="20151107092852"/>
  <p:tag name="MH_LIBRARY" val="GRAPHIC"/>
  <p:tag name="MH_TYPE" val="Other"/>
  <p:tag name="MH_ORDER" val="1"/>
</p:tagLst>
</file>

<file path=ppt/tags/tag6.xml><?xml version="1.0" encoding="utf-8"?>
<p:tagLst xmlns:p="http://schemas.openxmlformats.org/presentationml/2006/main">
  <p:tag name="MH" val="20151107092852"/>
  <p:tag name="MH_LIBRARY" val="GRAPHIC"/>
  <p:tag name="MH_TYPE" val="Other"/>
  <p:tag name="MH_ORDER" val="3"/>
</p:tagLst>
</file>

<file path=ppt/tags/tag7.xml><?xml version="1.0" encoding="utf-8"?>
<p:tagLst xmlns:p="http://schemas.openxmlformats.org/presentationml/2006/main">
  <p:tag name="MH" val="20151107092852"/>
  <p:tag name="MH_LIBRARY" val="GRAPHIC"/>
  <p:tag name="MH_TYPE" val="Other"/>
  <p:tag name="MH_ORDER" val="1"/>
</p:tagLst>
</file>

<file path=ppt/tags/tag8.xml><?xml version="1.0" encoding="utf-8"?>
<p:tagLst xmlns:p="http://schemas.openxmlformats.org/presentationml/2006/main">
  <p:tag name="MH" val="20151107092852"/>
  <p:tag name="MH_LIBRARY" val="GRAPHIC"/>
  <p:tag name="MH_TYPE" val="Other"/>
  <p:tag name="MH_ORDER" val="1"/>
</p:tagLst>
</file>

<file path=ppt/tags/tag9.xml><?xml version="1.0" encoding="utf-8"?>
<p:tagLst xmlns:p="http://schemas.openxmlformats.org/presentationml/2006/main">
  <p:tag name="MH" val="20151107092852"/>
  <p:tag name="MH_LIBRARY" val="GRAPHIC"/>
  <p:tag name="MH_TYPE" val="Other"/>
  <p:tag name="MH_ORDER" val="5"/>
</p:tagLst>
</file>

<file path=ppt/theme/theme1.xml><?xml version="1.0" encoding="utf-8"?>
<a:theme xmlns:a="http://schemas.openxmlformats.org/drawingml/2006/main" name="www.2ppt.com">
  <a:themeElements>
    <a:clrScheme name="自定义 3209">
      <a:dk1>
        <a:srgbClr val="C8A843"/>
      </a:dk1>
      <a:lt1>
        <a:srgbClr val="00BDC6"/>
      </a:lt1>
      <a:dk2>
        <a:srgbClr val="C276B8"/>
      </a:dk2>
      <a:lt2>
        <a:srgbClr val="8DC21F"/>
      </a:lt2>
      <a:accent1>
        <a:srgbClr val="080808"/>
      </a:accent1>
      <a:accent2>
        <a:srgbClr val="FFFFFF"/>
      </a:accent2>
      <a:accent3>
        <a:srgbClr val="080808"/>
      </a:accent3>
      <a:accent4>
        <a:srgbClr val="080808"/>
      </a:accent4>
      <a:accent5>
        <a:srgbClr val="080808"/>
      </a:accent5>
      <a:accent6>
        <a:srgbClr val="080808"/>
      </a:accent6>
      <a:hlink>
        <a:srgbClr val="080808"/>
      </a:hlink>
      <a:folHlink>
        <a:srgbClr val="08080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2271</Words>
  <Application>WPS 演示</Application>
  <PresentationFormat>宽屏</PresentationFormat>
  <Paragraphs>223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6" baseType="lpstr">
      <vt:lpstr>Arial</vt:lpstr>
      <vt:lpstr>宋体</vt:lpstr>
      <vt:lpstr>Wingdings</vt:lpstr>
      <vt:lpstr>Calibri</vt:lpstr>
      <vt:lpstr>微软雅黑</vt:lpstr>
      <vt:lpstr>Arial Unicode MS</vt:lpstr>
      <vt:lpstr>方正尚酷简体</vt:lpstr>
      <vt:lpstr>Lato Light</vt:lpstr>
      <vt:lpstr>Directive Four</vt:lpstr>
      <vt:lpstr>Verdana</vt:lpstr>
      <vt:lpstr>方正中等线简体</vt:lpstr>
      <vt:lpstr>Impact</vt:lpstr>
      <vt:lpstr>www.2ppt.com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教学分析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老学生一枚</cp:lastModifiedBy>
  <cp:revision>45</cp:revision>
  <dcterms:created xsi:type="dcterms:W3CDTF">2022-08-16T01:48:00Z</dcterms:created>
  <dcterms:modified xsi:type="dcterms:W3CDTF">2022-08-16T02:28:30Z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AD2B44E2EAF14DBE8C65310F065C83B2</vt:lpwstr>
  </property>
  <property fmtid="{D5CDD505-2E9C-101B-9397-08002B2CF9AE}" pid="3" name="KSOProductBuildVer">
    <vt:lpwstr>2052-11.1.0.12302</vt:lpwstr>
  </property>
</Properties>
</file>